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96" r:id="rId1"/>
  </p:sldMasterIdLst>
  <p:sldIdLst>
    <p:sldId id="272" r:id="rId2"/>
    <p:sldId id="257" r:id="rId3"/>
    <p:sldId id="258" r:id="rId4"/>
    <p:sldId id="270" r:id="rId5"/>
    <p:sldId id="269" r:id="rId6"/>
    <p:sldId id="273" r:id="rId7"/>
    <p:sldId id="261" r:id="rId8"/>
    <p:sldId id="260" r:id="rId9"/>
    <p:sldId id="263" r:id="rId10"/>
    <p:sldId id="264" r:id="rId11"/>
    <p:sldId id="262" r:id="rId12"/>
    <p:sldId id="268" r:id="rId13"/>
    <p:sldId id="266" r:id="rId14"/>
    <p:sldId id="267" r:id="rId15"/>
    <p:sldId id="265" r:id="rId16"/>
  </p:sldIdLst>
  <p:sldSz cx="18288000" cy="10287000"/>
  <p:notesSz cx="6858000" cy="9144000"/>
  <p:embeddedFontLst>
    <p:embeddedFont>
      <p:font typeface="Cormorant Garamond Bold Italics" panose="020B0604020202020204" charset="0"/>
      <p:regular r:id="rId17"/>
    </p:embeddedFont>
    <p:embeddedFont>
      <p:font typeface="Quicksand" panose="020B0604020202020204" charset="0"/>
      <p:regular r:id="rId18"/>
    </p:embeddedFont>
    <p:embeddedFont>
      <p:font typeface="Quicksand Bold" panose="020B0604020202020204" charset="0"/>
      <p:regular r:id="rId19"/>
    </p:embeddedFont>
  </p:embeddedFontLst>
  <p:defaultText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41" d="100"/>
          <a:sy n="41" d="100"/>
        </p:scale>
        <p:origin x="820" y="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4"/>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therine kiptui" userId="3ab3a9ad02380c85" providerId="LiveId" clId="{1B91D970-2387-41CA-B7F3-A2F6B9A7889A}"/>
    <pc:docChg chg="undo custSel addSld delSld modSld sldOrd">
      <pc:chgData name="catherine kiptui" userId="3ab3a9ad02380c85" providerId="LiveId" clId="{1B91D970-2387-41CA-B7F3-A2F6B9A7889A}" dt="2025-04-23T10:39:10.238" v="155" actId="20577"/>
      <pc:docMkLst>
        <pc:docMk/>
      </pc:docMkLst>
      <pc:sldChg chg="modSp mod">
        <pc:chgData name="catherine kiptui" userId="3ab3a9ad02380c85" providerId="LiveId" clId="{1B91D970-2387-41CA-B7F3-A2F6B9A7889A}" dt="2025-04-23T10:39:10.238" v="155" actId="20577"/>
        <pc:sldMkLst>
          <pc:docMk/>
          <pc:sldMk cId="0" sldId="266"/>
        </pc:sldMkLst>
        <pc:spChg chg="mod">
          <ac:chgData name="catherine kiptui" userId="3ab3a9ad02380c85" providerId="LiveId" clId="{1B91D970-2387-41CA-B7F3-A2F6B9A7889A}" dt="2025-04-23T07:33:33.285" v="75" actId="313"/>
          <ac:spMkLst>
            <pc:docMk/>
            <pc:sldMk cId="0" sldId="266"/>
            <ac:spMk id="2" creationId="{00000000-0000-0000-0000-000000000000}"/>
          </ac:spMkLst>
        </pc:spChg>
        <pc:spChg chg="mod">
          <ac:chgData name="catherine kiptui" userId="3ab3a9ad02380c85" providerId="LiveId" clId="{1B91D970-2387-41CA-B7F3-A2F6B9A7889A}" dt="2025-04-23T10:39:10.238" v="155" actId="20577"/>
          <ac:spMkLst>
            <pc:docMk/>
            <pc:sldMk cId="0" sldId="266"/>
            <ac:spMk id="3" creationId="{00000000-0000-0000-0000-000000000000}"/>
          </ac:spMkLst>
        </pc:spChg>
      </pc:sldChg>
      <pc:sldChg chg="modSp mod">
        <pc:chgData name="catherine kiptui" userId="3ab3a9ad02380c85" providerId="LiveId" clId="{1B91D970-2387-41CA-B7F3-A2F6B9A7889A}" dt="2025-04-23T07:28:11.611" v="29" actId="2711"/>
        <pc:sldMkLst>
          <pc:docMk/>
          <pc:sldMk cId="432968376" sldId="269"/>
        </pc:sldMkLst>
        <pc:spChg chg="mod">
          <ac:chgData name="catherine kiptui" userId="3ab3a9ad02380c85" providerId="LiveId" clId="{1B91D970-2387-41CA-B7F3-A2F6B9A7889A}" dt="2025-04-23T07:28:11.611" v="29" actId="2711"/>
          <ac:spMkLst>
            <pc:docMk/>
            <pc:sldMk cId="432968376" sldId="269"/>
            <ac:spMk id="2" creationId="{1D4073FB-06EB-37A8-49FF-CCCC404FEEC0}"/>
          </ac:spMkLst>
        </pc:spChg>
      </pc:sldChg>
      <pc:sldChg chg="addSp modSp del mod ord">
        <pc:chgData name="catherine kiptui" userId="3ab3a9ad02380c85" providerId="LiveId" clId="{1B91D970-2387-41CA-B7F3-A2F6B9A7889A}" dt="2025-04-23T07:32:33.234" v="73" actId="2696"/>
        <pc:sldMkLst>
          <pc:docMk/>
          <pc:sldMk cId="337353774" sldId="271"/>
        </pc:sldMkLst>
        <pc:spChg chg="mod">
          <ac:chgData name="catherine kiptui" userId="3ab3a9ad02380c85" providerId="LiveId" clId="{1B91D970-2387-41CA-B7F3-A2F6B9A7889A}" dt="2025-04-23T07:30:34.422" v="53" actId="20577"/>
          <ac:spMkLst>
            <pc:docMk/>
            <pc:sldMk cId="337353774" sldId="271"/>
            <ac:spMk id="4" creationId="{3D048106-6C1C-A25D-EA46-D88F14C5EFEF}"/>
          </ac:spMkLst>
        </pc:spChg>
        <pc:picChg chg="add mod">
          <ac:chgData name="catherine kiptui" userId="3ab3a9ad02380c85" providerId="LiveId" clId="{1B91D970-2387-41CA-B7F3-A2F6B9A7889A}" dt="2025-04-23T07:22:32.728" v="2" actId="14100"/>
          <ac:picMkLst>
            <pc:docMk/>
            <pc:sldMk cId="337353774" sldId="271"/>
            <ac:picMk id="5" creationId="{09137999-668A-867F-3CFD-90D60CC30D63}"/>
          </ac:picMkLst>
        </pc:picChg>
      </pc:sldChg>
      <pc:sldChg chg="modSp mod">
        <pc:chgData name="catherine kiptui" userId="3ab3a9ad02380c85" providerId="LiveId" clId="{1B91D970-2387-41CA-B7F3-A2F6B9A7889A}" dt="2025-04-23T07:37:49.791" v="152" actId="1076"/>
        <pc:sldMkLst>
          <pc:docMk/>
          <pc:sldMk cId="2351067381" sldId="272"/>
        </pc:sldMkLst>
        <pc:spChg chg="mod">
          <ac:chgData name="catherine kiptui" userId="3ab3a9ad02380c85" providerId="LiveId" clId="{1B91D970-2387-41CA-B7F3-A2F6B9A7889A}" dt="2025-04-23T07:37:24.193" v="149" actId="20577"/>
          <ac:spMkLst>
            <pc:docMk/>
            <pc:sldMk cId="2351067381" sldId="272"/>
            <ac:spMk id="12" creationId="{8DEA9616-E78C-44DF-EDA2-8C9DB4A97275}"/>
          </ac:spMkLst>
        </pc:spChg>
        <pc:picChg chg="mod">
          <ac:chgData name="catherine kiptui" userId="3ab3a9ad02380c85" providerId="LiveId" clId="{1B91D970-2387-41CA-B7F3-A2F6B9A7889A}" dt="2025-04-23T07:37:49.791" v="152" actId="1076"/>
          <ac:picMkLst>
            <pc:docMk/>
            <pc:sldMk cId="2351067381" sldId="272"/>
            <ac:picMk id="15" creationId="{5998645D-CD66-6633-F975-0B5C6E2468E5}"/>
          </ac:picMkLst>
        </pc:picChg>
      </pc:sldChg>
      <pc:sldChg chg="addSp delSp modSp add mod">
        <pc:chgData name="catherine kiptui" userId="3ab3a9ad02380c85" providerId="LiveId" clId="{1B91D970-2387-41CA-B7F3-A2F6B9A7889A}" dt="2025-04-23T07:32:21.320" v="72"/>
        <pc:sldMkLst>
          <pc:docMk/>
          <pc:sldMk cId="2928207331" sldId="273"/>
        </pc:sldMkLst>
        <pc:spChg chg="mod">
          <ac:chgData name="catherine kiptui" userId="3ab3a9ad02380c85" providerId="LiveId" clId="{1B91D970-2387-41CA-B7F3-A2F6B9A7889A}" dt="2025-04-23T07:31:21.448" v="66" actId="20577"/>
          <ac:spMkLst>
            <pc:docMk/>
            <pc:sldMk cId="2928207331" sldId="273"/>
            <ac:spMk id="2" creationId="{DF116941-BD73-E651-5FA8-6BC45D0F0104}"/>
          </ac:spMkLst>
        </pc:spChg>
        <pc:spChg chg="del mod">
          <ac:chgData name="catherine kiptui" userId="3ab3a9ad02380c85" providerId="LiveId" clId="{1B91D970-2387-41CA-B7F3-A2F6B9A7889A}" dt="2025-04-23T07:31:45.956" v="71"/>
          <ac:spMkLst>
            <pc:docMk/>
            <pc:sldMk cId="2928207331" sldId="273"/>
            <ac:spMk id="3" creationId="{41C81371-C4F5-D6F7-7025-FD553F051A2A}"/>
          </ac:spMkLst>
        </pc:spChg>
        <pc:picChg chg="add">
          <ac:chgData name="catherine kiptui" userId="3ab3a9ad02380c85" providerId="LiveId" clId="{1B91D970-2387-41CA-B7F3-A2F6B9A7889A}" dt="2025-04-23T07:32:21.320" v="72"/>
          <ac:picMkLst>
            <pc:docMk/>
            <pc:sldMk cId="2928207331" sldId="273"/>
            <ac:picMk id="8" creationId="{7083F2B3-1FBD-2B9A-89A4-407F80097A8A}"/>
          </ac:picMkLst>
        </pc:picChg>
      </pc:sldChg>
    </pc:docChg>
  </pc:docChgLst>
</pc:chgInfo>
</file>

<file path=ppt/media/image1.jpeg>
</file>

<file path=ppt/media/image10.png>
</file>

<file path=ppt/media/image11.svg>
</file>

<file path=ppt/media/image12.png>
</file>

<file path=ppt/media/image13.svg>
</file>

<file path=ppt/media/image14.png>
</file>

<file path=ppt/media/image15.jpeg>
</file>

<file path=ppt/media/image16.png>
</file>

<file path=ppt/media/image17.png>
</file>

<file path=ppt/media/image2.png>
</file>

<file path=ppt/media/image3.png>
</file>

<file path=ppt/media/image4.svg>
</file>

<file path=ppt/media/image5.pn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94D32-C8F5-9F32-0E88-71B5B6420A2D}"/>
              </a:ext>
            </a:extLst>
          </p:cNvPr>
          <p:cNvSpPr>
            <a:spLocks noGrp="1"/>
          </p:cNvSpPr>
          <p:nvPr>
            <p:ph type="ctrTitle"/>
          </p:nvPr>
        </p:nvSpPr>
        <p:spPr>
          <a:xfrm>
            <a:off x="2286000" y="1683545"/>
            <a:ext cx="13716000" cy="3581400"/>
          </a:xfrm>
        </p:spPr>
        <p:txBody>
          <a:bodyPr anchor="b"/>
          <a:lstStyle>
            <a:lvl1pPr algn="ctr">
              <a:defRPr sz="9000"/>
            </a:lvl1pPr>
          </a:lstStyle>
          <a:p>
            <a:r>
              <a:rPr lang="en-US"/>
              <a:t>Click to edit Master title style</a:t>
            </a:r>
            <a:endParaRPr lang="en-KE"/>
          </a:p>
        </p:txBody>
      </p:sp>
      <p:sp>
        <p:nvSpPr>
          <p:cNvPr id="3" name="Subtitle 2">
            <a:extLst>
              <a:ext uri="{FF2B5EF4-FFF2-40B4-BE49-F238E27FC236}">
                <a16:creationId xmlns:a16="http://schemas.microsoft.com/office/drawing/2014/main" id="{C5A8BC04-90F1-E02E-614F-B993769AE1A5}"/>
              </a:ext>
            </a:extLst>
          </p:cNvPr>
          <p:cNvSpPr>
            <a:spLocks noGrp="1"/>
          </p:cNvSpPr>
          <p:nvPr>
            <p:ph type="subTitle" idx="1"/>
          </p:nvPr>
        </p:nvSpPr>
        <p:spPr>
          <a:xfrm>
            <a:off x="2286000" y="5403057"/>
            <a:ext cx="13716000" cy="2483643"/>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endParaRPr lang="en-KE"/>
          </a:p>
        </p:txBody>
      </p:sp>
      <p:sp>
        <p:nvSpPr>
          <p:cNvPr id="4" name="Date Placeholder 3">
            <a:extLst>
              <a:ext uri="{FF2B5EF4-FFF2-40B4-BE49-F238E27FC236}">
                <a16:creationId xmlns:a16="http://schemas.microsoft.com/office/drawing/2014/main" id="{63FBAC34-EB44-67F4-B624-9D3BDB3700C8}"/>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5" name="Footer Placeholder 4">
            <a:extLst>
              <a:ext uri="{FF2B5EF4-FFF2-40B4-BE49-F238E27FC236}">
                <a16:creationId xmlns:a16="http://schemas.microsoft.com/office/drawing/2014/main" id="{B97F02AA-A849-027B-C952-FAA054C589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662D97-70E2-554A-7686-E542F0B0071A}"/>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4005641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74658-A186-E439-E838-169574F4C214}"/>
              </a:ext>
            </a:extLst>
          </p:cNvPr>
          <p:cNvSpPr>
            <a:spLocks noGrp="1"/>
          </p:cNvSpPr>
          <p:nvPr>
            <p:ph type="title"/>
          </p:nvPr>
        </p:nvSpPr>
        <p:spPr/>
        <p:txBody>
          <a:bodyPr/>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38614B2E-4344-0C10-4315-E9E67F3563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0232FBA1-168D-5A8F-0E3A-4E04C855BE13}"/>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5" name="Footer Placeholder 4">
            <a:extLst>
              <a:ext uri="{FF2B5EF4-FFF2-40B4-BE49-F238E27FC236}">
                <a16:creationId xmlns:a16="http://schemas.microsoft.com/office/drawing/2014/main" id="{C3A21062-0AA3-14DA-74C1-76F26A74BF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24A4D1-A0C1-2C30-F989-8AC857ED7BEB}"/>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78162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DF10DBF-F19F-D8B9-DCCD-71410A840B9D}"/>
              </a:ext>
            </a:extLst>
          </p:cNvPr>
          <p:cNvSpPr>
            <a:spLocks noGrp="1"/>
          </p:cNvSpPr>
          <p:nvPr>
            <p:ph type="title" orient="vert"/>
          </p:nvPr>
        </p:nvSpPr>
        <p:spPr>
          <a:xfrm>
            <a:off x="13087350" y="547688"/>
            <a:ext cx="3943350" cy="8717757"/>
          </a:xfrm>
        </p:spPr>
        <p:txBody>
          <a:bodyPr vert="eaVert"/>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15F8159C-3023-214B-D332-066DD82A8CE5}"/>
              </a:ext>
            </a:extLst>
          </p:cNvPr>
          <p:cNvSpPr>
            <a:spLocks noGrp="1"/>
          </p:cNvSpPr>
          <p:nvPr>
            <p:ph type="body" orient="vert" idx="1"/>
          </p:nvPr>
        </p:nvSpPr>
        <p:spPr>
          <a:xfrm>
            <a:off x="1257300" y="547688"/>
            <a:ext cx="11601450" cy="87177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8BB4A5B9-09CB-CE2F-B92F-8B42C633939C}"/>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5" name="Footer Placeholder 4">
            <a:extLst>
              <a:ext uri="{FF2B5EF4-FFF2-40B4-BE49-F238E27FC236}">
                <a16:creationId xmlns:a16="http://schemas.microsoft.com/office/drawing/2014/main" id="{C02CF0AA-9BA2-F5BF-08DF-32A19E412D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BA5523-655A-0D32-B4AE-CBF75A21A575}"/>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483409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C99F5-275B-D49E-EE97-12D6EBE801C3}"/>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B5E54021-D011-AA15-35AB-4E55D9442AF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7F025CB7-4D61-C148-1627-867FD84A2104}"/>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5" name="Footer Placeholder 4">
            <a:extLst>
              <a:ext uri="{FF2B5EF4-FFF2-40B4-BE49-F238E27FC236}">
                <a16:creationId xmlns:a16="http://schemas.microsoft.com/office/drawing/2014/main" id="{DBE30699-F12F-99DE-2458-DBB4F5C17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93DBB3-6D3D-80A2-EEA4-BA8AF5BFFDA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3980275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E4906-FD9B-4485-9832-D01042238A15}"/>
              </a:ext>
            </a:extLst>
          </p:cNvPr>
          <p:cNvSpPr>
            <a:spLocks noGrp="1"/>
          </p:cNvSpPr>
          <p:nvPr>
            <p:ph type="title"/>
          </p:nvPr>
        </p:nvSpPr>
        <p:spPr>
          <a:xfrm>
            <a:off x="1247775" y="2564608"/>
            <a:ext cx="15773400" cy="4279106"/>
          </a:xfrm>
        </p:spPr>
        <p:txBody>
          <a:bodyPr anchor="b"/>
          <a:lstStyle>
            <a:lvl1pPr>
              <a:defRPr sz="9000"/>
            </a:lvl1pPr>
          </a:lstStyle>
          <a:p>
            <a:r>
              <a:rPr lang="en-US"/>
              <a:t>Click to edit Master title style</a:t>
            </a:r>
            <a:endParaRPr lang="en-KE"/>
          </a:p>
        </p:txBody>
      </p:sp>
      <p:sp>
        <p:nvSpPr>
          <p:cNvPr id="3" name="Text Placeholder 2">
            <a:extLst>
              <a:ext uri="{FF2B5EF4-FFF2-40B4-BE49-F238E27FC236}">
                <a16:creationId xmlns:a16="http://schemas.microsoft.com/office/drawing/2014/main" id="{E75C3FAC-ACE6-AB34-0A01-4931ED581B8F}"/>
              </a:ext>
            </a:extLst>
          </p:cNvPr>
          <p:cNvSpPr>
            <a:spLocks noGrp="1"/>
          </p:cNvSpPr>
          <p:nvPr>
            <p:ph type="body" idx="1"/>
          </p:nvPr>
        </p:nvSpPr>
        <p:spPr>
          <a:xfrm>
            <a:off x="1247775" y="6884195"/>
            <a:ext cx="15773400" cy="2250281"/>
          </a:xfrm>
        </p:spPr>
        <p:txBody>
          <a:bodyPr/>
          <a:lstStyle>
            <a:lvl1pPr marL="0" indent="0">
              <a:buNone/>
              <a:defRPr sz="3600">
                <a:solidFill>
                  <a:schemeClr val="tx1">
                    <a:tint val="75000"/>
                  </a:schemeClr>
                </a:solidFill>
              </a:defRPr>
            </a:lvl1pPr>
            <a:lvl2pPr marL="685800" indent="0">
              <a:buNone/>
              <a:defRPr sz="3000">
                <a:solidFill>
                  <a:schemeClr val="tx1">
                    <a:tint val="75000"/>
                  </a:schemeClr>
                </a:solidFill>
              </a:defRPr>
            </a:lvl2pPr>
            <a:lvl3pPr marL="1371600" indent="0">
              <a:buNone/>
              <a:defRPr sz="2700">
                <a:solidFill>
                  <a:schemeClr val="tx1">
                    <a:tint val="75000"/>
                  </a:schemeClr>
                </a:solidFill>
              </a:defRPr>
            </a:lvl3pPr>
            <a:lvl4pPr marL="2057400" indent="0">
              <a:buNone/>
              <a:defRPr sz="2400">
                <a:solidFill>
                  <a:schemeClr val="tx1">
                    <a:tint val="75000"/>
                  </a:schemeClr>
                </a:solidFill>
              </a:defRPr>
            </a:lvl4pPr>
            <a:lvl5pPr marL="2743200" indent="0">
              <a:buNone/>
              <a:defRPr sz="2400">
                <a:solidFill>
                  <a:schemeClr val="tx1">
                    <a:tint val="75000"/>
                  </a:schemeClr>
                </a:solidFill>
              </a:defRPr>
            </a:lvl5pPr>
            <a:lvl6pPr marL="3429000" indent="0">
              <a:buNone/>
              <a:defRPr sz="2400">
                <a:solidFill>
                  <a:schemeClr val="tx1">
                    <a:tint val="75000"/>
                  </a:schemeClr>
                </a:solidFill>
              </a:defRPr>
            </a:lvl6pPr>
            <a:lvl7pPr marL="4114800" indent="0">
              <a:buNone/>
              <a:defRPr sz="2400">
                <a:solidFill>
                  <a:schemeClr val="tx1">
                    <a:tint val="75000"/>
                  </a:schemeClr>
                </a:solidFill>
              </a:defRPr>
            </a:lvl7pPr>
            <a:lvl8pPr marL="4800600" indent="0">
              <a:buNone/>
              <a:defRPr sz="2400">
                <a:solidFill>
                  <a:schemeClr val="tx1">
                    <a:tint val="75000"/>
                  </a:schemeClr>
                </a:solidFill>
              </a:defRPr>
            </a:lvl8pPr>
            <a:lvl9pPr marL="5486400" indent="0">
              <a:buNone/>
              <a:defRPr sz="2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7EC204F-9ECB-6627-EC39-5C50E4078334}"/>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5" name="Footer Placeholder 4">
            <a:extLst>
              <a:ext uri="{FF2B5EF4-FFF2-40B4-BE49-F238E27FC236}">
                <a16:creationId xmlns:a16="http://schemas.microsoft.com/office/drawing/2014/main" id="{86122EF1-DBB9-4861-814C-1D52FB6D94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A9F800-88A2-FB4A-8374-2931397445A5}"/>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5697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75F91-7613-8865-99CB-1096902129E4}"/>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CA47420B-158D-C1A3-9C5A-0DD3570969B6}"/>
              </a:ext>
            </a:extLst>
          </p:cNvPr>
          <p:cNvSpPr>
            <a:spLocks noGrp="1"/>
          </p:cNvSpPr>
          <p:nvPr>
            <p:ph sz="half" idx="1"/>
          </p:nvPr>
        </p:nvSpPr>
        <p:spPr>
          <a:xfrm>
            <a:off x="1257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Content Placeholder 3">
            <a:extLst>
              <a:ext uri="{FF2B5EF4-FFF2-40B4-BE49-F238E27FC236}">
                <a16:creationId xmlns:a16="http://schemas.microsoft.com/office/drawing/2014/main" id="{91373684-9FB8-969A-35B1-11505B326E4D}"/>
              </a:ext>
            </a:extLst>
          </p:cNvPr>
          <p:cNvSpPr>
            <a:spLocks noGrp="1"/>
          </p:cNvSpPr>
          <p:nvPr>
            <p:ph sz="half" idx="2"/>
          </p:nvPr>
        </p:nvSpPr>
        <p:spPr>
          <a:xfrm>
            <a:off x="9258300" y="2738438"/>
            <a:ext cx="7772400" cy="65270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Date Placeholder 4">
            <a:extLst>
              <a:ext uri="{FF2B5EF4-FFF2-40B4-BE49-F238E27FC236}">
                <a16:creationId xmlns:a16="http://schemas.microsoft.com/office/drawing/2014/main" id="{7E663F7F-10C0-3F0F-80B7-A9F2CD2CC13F}"/>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6" name="Footer Placeholder 5">
            <a:extLst>
              <a:ext uri="{FF2B5EF4-FFF2-40B4-BE49-F238E27FC236}">
                <a16:creationId xmlns:a16="http://schemas.microsoft.com/office/drawing/2014/main" id="{FE4D5305-0680-4AA6-8E45-F692621378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CFCC24-B8E5-F152-83DC-CDE457F2ACB7}"/>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2292717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260D1-0DBA-93AB-45F3-5C723CB21A6A}"/>
              </a:ext>
            </a:extLst>
          </p:cNvPr>
          <p:cNvSpPr>
            <a:spLocks noGrp="1"/>
          </p:cNvSpPr>
          <p:nvPr>
            <p:ph type="title"/>
          </p:nvPr>
        </p:nvSpPr>
        <p:spPr>
          <a:xfrm>
            <a:off x="1259682" y="547688"/>
            <a:ext cx="15773400" cy="1988345"/>
          </a:xfrm>
        </p:spPr>
        <p:txBody>
          <a:bodyPr/>
          <a:lstStyle/>
          <a:p>
            <a:r>
              <a:rPr lang="en-US"/>
              <a:t>Click to edit Master title style</a:t>
            </a:r>
            <a:endParaRPr lang="en-KE"/>
          </a:p>
        </p:txBody>
      </p:sp>
      <p:sp>
        <p:nvSpPr>
          <p:cNvPr id="3" name="Text Placeholder 2">
            <a:extLst>
              <a:ext uri="{FF2B5EF4-FFF2-40B4-BE49-F238E27FC236}">
                <a16:creationId xmlns:a16="http://schemas.microsoft.com/office/drawing/2014/main" id="{D65B03C1-2222-6197-DD13-FF6973EE6A5A}"/>
              </a:ext>
            </a:extLst>
          </p:cNvPr>
          <p:cNvSpPr>
            <a:spLocks noGrp="1"/>
          </p:cNvSpPr>
          <p:nvPr>
            <p:ph type="body" idx="1"/>
          </p:nvPr>
        </p:nvSpPr>
        <p:spPr>
          <a:xfrm>
            <a:off x="1259683" y="2521745"/>
            <a:ext cx="7736681"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4" name="Content Placeholder 3">
            <a:extLst>
              <a:ext uri="{FF2B5EF4-FFF2-40B4-BE49-F238E27FC236}">
                <a16:creationId xmlns:a16="http://schemas.microsoft.com/office/drawing/2014/main" id="{8A917646-BB0B-58B0-B017-CC8C687281FE}"/>
              </a:ext>
            </a:extLst>
          </p:cNvPr>
          <p:cNvSpPr>
            <a:spLocks noGrp="1"/>
          </p:cNvSpPr>
          <p:nvPr>
            <p:ph sz="half" idx="2"/>
          </p:nvPr>
        </p:nvSpPr>
        <p:spPr>
          <a:xfrm>
            <a:off x="1259683" y="3757613"/>
            <a:ext cx="7736681"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Text Placeholder 4">
            <a:extLst>
              <a:ext uri="{FF2B5EF4-FFF2-40B4-BE49-F238E27FC236}">
                <a16:creationId xmlns:a16="http://schemas.microsoft.com/office/drawing/2014/main" id="{CD2DC43E-2DBA-6BD3-F063-1A268FD4A3AB}"/>
              </a:ext>
            </a:extLst>
          </p:cNvPr>
          <p:cNvSpPr>
            <a:spLocks noGrp="1"/>
          </p:cNvSpPr>
          <p:nvPr>
            <p:ph type="body" sz="quarter" idx="3"/>
          </p:nvPr>
        </p:nvSpPr>
        <p:spPr>
          <a:xfrm>
            <a:off x="9258300" y="2521745"/>
            <a:ext cx="7774782" cy="1235868"/>
          </a:xfrm>
        </p:spPr>
        <p:txBody>
          <a:bodyPr anchor="b"/>
          <a:lstStyle>
            <a:lvl1pPr marL="0" indent="0">
              <a:buNone/>
              <a:defRPr sz="3600" b="1"/>
            </a:lvl1pPr>
            <a:lvl2pPr marL="685800" indent="0">
              <a:buNone/>
              <a:defRPr sz="3000" b="1"/>
            </a:lvl2pPr>
            <a:lvl3pPr marL="1371600" indent="0">
              <a:buNone/>
              <a:defRPr sz="2700" b="1"/>
            </a:lvl3pPr>
            <a:lvl4pPr marL="2057400" indent="0">
              <a:buNone/>
              <a:defRPr sz="2400" b="1"/>
            </a:lvl4pPr>
            <a:lvl5pPr marL="2743200" indent="0">
              <a:buNone/>
              <a:defRPr sz="2400" b="1"/>
            </a:lvl5pPr>
            <a:lvl6pPr marL="3429000" indent="0">
              <a:buNone/>
              <a:defRPr sz="2400" b="1"/>
            </a:lvl6pPr>
            <a:lvl7pPr marL="4114800" indent="0">
              <a:buNone/>
              <a:defRPr sz="2400" b="1"/>
            </a:lvl7pPr>
            <a:lvl8pPr marL="4800600" indent="0">
              <a:buNone/>
              <a:defRPr sz="2400" b="1"/>
            </a:lvl8pPr>
            <a:lvl9pPr marL="5486400" indent="0">
              <a:buNone/>
              <a:defRPr sz="2400" b="1"/>
            </a:lvl9pPr>
          </a:lstStyle>
          <a:p>
            <a:pPr lvl="0"/>
            <a:r>
              <a:rPr lang="en-US"/>
              <a:t>Click to edit Master text styles</a:t>
            </a:r>
          </a:p>
        </p:txBody>
      </p:sp>
      <p:sp>
        <p:nvSpPr>
          <p:cNvPr id="6" name="Content Placeholder 5">
            <a:extLst>
              <a:ext uri="{FF2B5EF4-FFF2-40B4-BE49-F238E27FC236}">
                <a16:creationId xmlns:a16="http://schemas.microsoft.com/office/drawing/2014/main" id="{1E5B7BF4-D01E-D475-FEDB-D371401C0BF0}"/>
              </a:ext>
            </a:extLst>
          </p:cNvPr>
          <p:cNvSpPr>
            <a:spLocks noGrp="1"/>
          </p:cNvSpPr>
          <p:nvPr>
            <p:ph sz="quarter" idx="4"/>
          </p:nvPr>
        </p:nvSpPr>
        <p:spPr>
          <a:xfrm>
            <a:off x="9258300" y="3757613"/>
            <a:ext cx="7774782" cy="55268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7" name="Date Placeholder 6">
            <a:extLst>
              <a:ext uri="{FF2B5EF4-FFF2-40B4-BE49-F238E27FC236}">
                <a16:creationId xmlns:a16="http://schemas.microsoft.com/office/drawing/2014/main" id="{C301840E-4245-9BF9-496B-0CCC0587A7EB}"/>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8" name="Footer Placeholder 7">
            <a:extLst>
              <a:ext uri="{FF2B5EF4-FFF2-40B4-BE49-F238E27FC236}">
                <a16:creationId xmlns:a16="http://schemas.microsoft.com/office/drawing/2014/main" id="{DC51759A-A999-2A16-D62A-A27252DD4F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3E41458-71A0-2A8C-DABF-90D858B0A990}"/>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2725352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F95CD7-E1BD-1FAB-4FB4-0D02C17478C0}"/>
              </a:ext>
            </a:extLst>
          </p:cNvPr>
          <p:cNvSpPr>
            <a:spLocks noGrp="1"/>
          </p:cNvSpPr>
          <p:nvPr>
            <p:ph type="title"/>
          </p:nvPr>
        </p:nvSpPr>
        <p:spPr/>
        <p:txBody>
          <a:bodyPr/>
          <a:lstStyle/>
          <a:p>
            <a:r>
              <a:rPr lang="en-US"/>
              <a:t>Click to edit Master title style</a:t>
            </a:r>
            <a:endParaRPr lang="en-KE"/>
          </a:p>
        </p:txBody>
      </p:sp>
      <p:sp>
        <p:nvSpPr>
          <p:cNvPr id="3" name="Date Placeholder 2">
            <a:extLst>
              <a:ext uri="{FF2B5EF4-FFF2-40B4-BE49-F238E27FC236}">
                <a16:creationId xmlns:a16="http://schemas.microsoft.com/office/drawing/2014/main" id="{25ED4C3A-2425-4EC5-85F4-85D8678B52C3}"/>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4" name="Footer Placeholder 3">
            <a:extLst>
              <a:ext uri="{FF2B5EF4-FFF2-40B4-BE49-F238E27FC236}">
                <a16:creationId xmlns:a16="http://schemas.microsoft.com/office/drawing/2014/main" id="{3C0242C2-94CE-E21B-F464-30E04B1484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774A135-7755-7AD3-10B0-D05B28837A5A}"/>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038526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A85FD02-2B35-E064-97FC-AA7923041FAF}"/>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3" name="Footer Placeholder 2">
            <a:extLst>
              <a:ext uri="{FF2B5EF4-FFF2-40B4-BE49-F238E27FC236}">
                <a16:creationId xmlns:a16="http://schemas.microsoft.com/office/drawing/2014/main" id="{1D43574F-B412-0176-BB59-2D1BDF08C0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3FAF650-4854-F7C9-3F2D-F864B293E70A}"/>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975147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51A65-0BFC-7A74-8A7C-B7752D453BFC}"/>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KE"/>
          </a:p>
        </p:txBody>
      </p:sp>
      <p:sp>
        <p:nvSpPr>
          <p:cNvPr id="3" name="Content Placeholder 2">
            <a:extLst>
              <a:ext uri="{FF2B5EF4-FFF2-40B4-BE49-F238E27FC236}">
                <a16:creationId xmlns:a16="http://schemas.microsoft.com/office/drawing/2014/main" id="{7B0DF033-1AF6-6F7B-14E4-A520D53F93AA}"/>
              </a:ext>
            </a:extLst>
          </p:cNvPr>
          <p:cNvSpPr>
            <a:spLocks noGrp="1"/>
          </p:cNvSpPr>
          <p:nvPr>
            <p:ph idx="1"/>
          </p:nvPr>
        </p:nvSpPr>
        <p:spPr>
          <a:xfrm>
            <a:off x="7774782" y="1481138"/>
            <a:ext cx="9258300" cy="7310438"/>
          </a:xfrm>
        </p:spPr>
        <p:txBody>
          <a:bodyPr/>
          <a:lstStyle>
            <a:lvl1pPr>
              <a:defRPr sz="4800"/>
            </a:lvl1pPr>
            <a:lvl2pPr>
              <a:defRPr sz="4200"/>
            </a:lvl2pPr>
            <a:lvl3pPr>
              <a:defRPr sz="3600"/>
            </a:lvl3pPr>
            <a:lvl4pPr>
              <a:defRPr sz="3000"/>
            </a:lvl4pPr>
            <a:lvl5pPr>
              <a:defRPr sz="3000"/>
            </a:lvl5pPr>
            <a:lvl6pPr>
              <a:defRPr sz="3000"/>
            </a:lvl6pPr>
            <a:lvl7pPr>
              <a:defRPr sz="3000"/>
            </a:lvl7pPr>
            <a:lvl8pPr>
              <a:defRPr sz="3000"/>
            </a:lvl8pPr>
            <a:lvl9pPr>
              <a:defRPr sz="3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Text Placeholder 3">
            <a:extLst>
              <a:ext uri="{FF2B5EF4-FFF2-40B4-BE49-F238E27FC236}">
                <a16:creationId xmlns:a16="http://schemas.microsoft.com/office/drawing/2014/main" id="{B951820F-020E-DBC5-29D8-579F222ABA75}"/>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2C5C7EED-FD7F-3DE7-D8C4-081DDC5AE1DD}"/>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6" name="Footer Placeholder 5">
            <a:extLst>
              <a:ext uri="{FF2B5EF4-FFF2-40B4-BE49-F238E27FC236}">
                <a16:creationId xmlns:a16="http://schemas.microsoft.com/office/drawing/2014/main" id="{5158CF16-B221-51A8-6C68-9948ED0F668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E56F96-4108-63A7-A6C7-098FA4CFAC13}"/>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580064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82D260-2C92-1547-A5BA-D70181FF07DA}"/>
              </a:ext>
            </a:extLst>
          </p:cNvPr>
          <p:cNvSpPr>
            <a:spLocks noGrp="1"/>
          </p:cNvSpPr>
          <p:nvPr>
            <p:ph type="title"/>
          </p:nvPr>
        </p:nvSpPr>
        <p:spPr>
          <a:xfrm>
            <a:off x="1259683" y="685800"/>
            <a:ext cx="5898356" cy="2400300"/>
          </a:xfrm>
        </p:spPr>
        <p:txBody>
          <a:bodyPr anchor="b"/>
          <a:lstStyle>
            <a:lvl1pPr>
              <a:defRPr sz="4800"/>
            </a:lvl1pPr>
          </a:lstStyle>
          <a:p>
            <a:r>
              <a:rPr lang="en-US"/>
              <a:t>Click to edit Master title style</a:t>
            </a:r>
            <a:endParaRPr lang="en-KE"/>
          </a:p>
        </p:txBody>
      </p:sp>
      <p:sp>
        <p:nvSpPr>
          <p:cNvPr id="3" name="Picture Placeholder 2">
            <a:extLst>
              <a:ext uri="{FF2B5EF4-FFF2-40B4-BE49-F238E27FC236}">
                <a16:creationId xmlns:a16="http://schemas.microsoft.com/office/drawing/2014/main" id="{FE430A97-4BFC-C4AE-AF1D-E57B3628A320}"/>
              </a:ext>
            </a:extLst>
          </p:cNvPr>
          <p:cNvSpPr>
            <a:spLocks noGrp="1"/>
          </p:cNvSpPr>
          <p:nvPr>
            <p:ph type="pic" idx="1"/>
          </p:nvPr>
        </p:nvSpPr>
        <p:spPr>
          <a:xfrm>
            <a:off x="7774782" y="1481138"/>
            <a:ext cx="9258300" cy="7310438"/>
          </a:xfrm>
        </p:spPr>
        <p:txBody>
          <a:bodyPr/>
          <a:lstStyle>
            <a:lvl1pPr marL="0" indent="0">
              <a:buNone/>
              <a:defRPr sz="4800"/>
            </a:lvl1pPr>
            <a:lvl2pPr marL="685800" indent="0">
              <a:buNone/>
              <a:defRPr sz="4200"/>
            </a:lvl2pPr>
            <a:lvl3pPr marL="1371600" indent="0">
              <a:buNone/>
              <a:defRPr sz="3600"/>
            </a:lvl3pPr>
            <a:lvl4pPr marL="2057400" indent="0">
              <a:buNone/>
              <a:defRPr sz="3000"/>
            </a:lvl4pPr>
            <a:lvl5pPr marL="2743200" indent="0">
              <a:buNone/>
              <a:defRPr sz="3000"/>
            </a:lvl5pPr>
            <a:lvl6pPr marL="3429000" indent="0">
              <a:buNone/>
              <a:defRPr sz="3000"/>
            </a:lvl6pPr>
            <a:lvl7pPr marL="4114800" indent="0">
              <a:buNone/>
              <a:defRPr sz="3000"/>
            </a:lvl7pPr>
            <a:lvl8pPr marL="4800600" indent="0">
              <a:buNone/>
              <a:defRPr sz="3000"/>
            </a:lvl8pPr>
            <a:lvl9pPr marL="5486400" indent="0">
              <a:buNone/>
              <a:defRPr sz="3000"/>
            </a:lvl9pPr>
          </a:lstStyle>
          <a:p>
            <a:endParaRPr lang="en-KE"/>
          </a:p>
        </p:txBody>
      </p:sp>
      <p:sp>
        <p:nvSpPr>
          <p:cNvPr id="4" name="Text Placeholder 3">
            <a:extLst>
              <a:ext uri="{FF2B5EF4-FFF2-40B4-BE49-F238E27FC236}">
                <a16:creationId xmlns:a16="http://schemas.microsoft.com/office/drawing/2014/main" id="{DB3452B3-9468-DED4-180E-8507522A3931}"/>
              </a:ext>
            </a:extLst>
          </p:cNvPr>
          <p:cNvSpPr>
            <a:spLocks noGrp="1"/>
          </p:cNvSpPr>
          <p:nvPr>
            <p:ph type="body" sz="half" idx="2"/>
          </p:nvPr>
        </p:nvSpPr>
        <p:spPr>
          <a:xfrm>
            <a:off x="1259683" y="3086100"/>
            <a:ext cx="5898356" cy="5717382"/>
          </a:xfrm>
        </p:spPr>
        <p:txBody>
          <a:bodyPr/>
          <a:lstStyle>
            <a:lvl1pPr marL="0" indent="0">
              <a:buNone/>
              <a:defRPr sz="2400"/>
            </a:lvl1pPr>
            <a:lvl2pPr marL="685800" indent="0">
              <a:buNone/>
              <a:defRPr sz="2100"/>
            </a:lvl2pPr>
            <a:lvl3pPr marL="1371600" indent="0">
              <a:buNone/>
              <a:defRPr sz="1800"/>
            </a:lvl3pPr>
            <a:lvl4pPr marL="2057400" indent="0">
              <a:buNone/>
              <a:defRPr sz="1500"/>
            </a:lvl4pPr>
            <a:lvl5pPr marL="2743200" indent="0">
              <a:buNone/>
              <a:defRPr sz="1500"/>
            </a:lvl5pPr>
            <a:lvl6pPr marL="3429000" indent="0">
              <a:buNone/>
              <a:defRPr sz="1500"/>
            </a:lvl6pPr>
            <a:lvl7pPr marL="4114800" indent="0">
              <a:buNone/>
              <a:defRPr sz="1500"/>
            </a:lvl7pPr>
            <a:lvl8pPr marL="4800600" indent="0">
              <a:buNone/>
              <a:defRPr sz="1500"/>
            </a:lvl8pPr>
            <a:lvl9pPr marL="5486400" indent="0">
              <a:buNone/>
              <a:defRPr sz="1500"/>
            </a:lvl9pPr>
          </a:lstStyle>
          <a:p>
            <a:pPr lvl="0"/>
            <a:r>
              <a:rPr lang="en-US"/>
              <a:t>Click to edit Master text styles</a:t>
            </a:r>
          </a:p>
        </p:txBody>
      </p:sp>
      <p:sp>
        <p:nvSpPr>
          <p:cNvPr id="5" name="Date Placeholder 4">
            <a:extLst>
              <a:ext uri="{FF2B5EF4-FFF2-40B4-BE49-F238E27FC236}">
                <a16:creationId xmlns:a16="http://schemas.microsoft.com/office/drawing/2014/main" id="{17EA8D9E-A842-0F3A-A7DC-5A3B92CEB5F3}"/>
              </a:ext>
            </a:extLst>
          </p:cNvPr>
          <p:cNvSpPr>
            <a:spLocks noGrp="1"/>
          </p:cNvSpPr>
          <p:nvPr>
            <p:ph type="dt" sz="half" idx="10"/>
          </p:nvPr>
        </p:nvSpPr>
        <p:spPr/>
        <p:txBody>
          <a:bodyPr/>
          <a:lstStyle/>
          <a:p>
            <a:fld id="{1D8BD707-D9CF-40AE-B4C6-C98DA3205C09}" type="datetimeFigureOut">
              <a:rPr lang="en-US" smtClean="0"/>
              <a:pPr/>
              <a:t>4/23/2025</a:t>
            </a:fld>
            <a:endParaRPr lang="en-US"/>
          </a:p>
        </p:txBody>
      </p:sp>
      <p:sp>
        <p:nvSpPr>
          <p:cNvPr id="6" name="Footer Placeholder 5">
            <a:extLst>
              <a:ext uri="{FF2B5EF4-FFF2-40B4-BE49-F238E27FC236}">
                <a16:creationId xmlns:a16="http://schemas.microsoft.com/office/drawing/2014/main" id="{425D7182-DEC6-1BC5-0E18-7E40BAF8C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7F0725-A323-E394-FB02-8E8CF61471BE}"/>
              </a:ext>
            </a:extLst>
          </p:cNvPr>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38696681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9D582-F356-5D57-CF6E-F1D0947F7212}"/>
              </a:ext>
            </a:extLst>
          </p:cNvPr>
          <p:cNvSpPr>
            <a:spLocks noGrp="1"/>
          </p:cNvSpPr>
          <p:nvPr>
            <p:ph type="title"/>
          </p:nvPr>
        </p:nvSpPr>
        <p:spPr>
          <a:xfrm>
            <a:off x="1257300" y="547688"/>
            <a:ext cx="15773400" cy="1988345"/>
          </a:xfrm>
          <a:prstGeom prst="rect">
            <a:avLst/>
          </a:prstGeom>
        </p:spPr>
        <p:txBody>
          <a:bodyPr vert="horz" lIns="91440" tIns="45720" rIns="91440" bIns="45720" rtlCol="0" anchor="ctr">
            <a:normAutofit/>
          </a:bodyPr>
          <a:lstStyle/>
          <a:p>
            <a:r>
              <a:rPr lang="en-US"/>
              <a:t>Click to edit Master title style</a:t>
            </a:r>
            <a:endParaRPr lang="en-KE"/>
          </a:p>
        </p:txBody>
      </p:sp>
      <p:sp>
        <p:nvSpPr>
          <p:cNvPr id="3" name="Text Placeholder 2">
            <a:extLst>
              <a:ext uri="{FF2B5EF4-FFF2-40B4-BE49-F238E27FC236}">
                <a16:creationId xmlns:a16="http://schemas.microsoft.com/office/drawing/2014/main" id="{4E242550-61D5-C02A-2E06-BFB2124F13A1}"/>
              </a:ext>
            </a:extLst>
          </p:cNvPr>
          <p:cNvSpPr>
            <a:spLocks noGrp="1"/>
          </p:cNvSpPr>
          <p:nvPr>
            <p:ph type="body" idx="1"/>
          </p:nvPr>
        </p:nvSpPr>
        <p:spPr>
          <a:xfrm>
            <a:off x="1257300" y="2738438"/>
            <a:ext cx="15773400" cy="65270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A3DE7CF2-9B78-3072-AB4D-BF0FDA41B080}"/>
              </a:ext>
            </a:extLst>
          </p:cNvPr>
          <p:cNvSpPr>
            <a:spLocks noGrp="1"/>
          </p:cNvSpPr>
          <p:nvPr>
            <p:ph type="dt" sz="half" idx="2"/>
          </p:nvPr>
        </p:nvSpPr>
        <p:spPr>
          <a:xfrm>
            <a:off x="1257300" y="9534526"/>
            <a:ext cx="4114800" cy="547688"/>
          </a:xfrm>
          <a:prstGeom prst="rect">
            <a:avLst/>
          </a:prstGeom>
        </p:spPr>
        <p:txBody>
          <a:bodyPr vert="horz" lIns="91440" tIns="45720" rIns="91440" bIns="45720" rtlCol="0" anchor="ctr"/>
          <a:lstStyle>
            <a:lvl1pPr algn="l">
              <a:defRPr sz="1800">
                <a:solidFill>
                  <a:schemeClr val="tx1">
                    <a:tint val="75000"/>
                  </a:schemeClr>
                </a:solidFill>
              </a:defRPr>
            </a:lvl1pPr>
          </a:lstStyle>
          <a:p>
            <a:fld id="{1D8BD707-D9CF-40AE-B4C6-C98DA3205C09}" type="datetimeFigureOut">
              <a:rPr lang="en-US" smtClean="0"/>
              <a:pPr/>
              <a:t>4/23/2025</a:t>
            </a:fld>
            <a:endParaRPr lang="en-US"/>
          </a:p>
        </p:txBody>
      </p:sp>
      <p:sp>
        <p:nvSpPr>
          <p:cNvPr id="5" name="Footer Placeholder 4">
            <a:extLst>
              <a:ext uri="{FF2B5EF4-FFF2-40B4-BE49-F238E27FC236}">
                <a16:creationId xmlns:a16="http://schemas.microsoft.com/office/drawing/2014/main" id="{25F04FFD-C9F5-4B0F-BCB3-49C50ACF1DED}"/>
              </a:ext>
            </a:extLst>
          </p:cNvPr>
          <p:cNvSpPr>
            <a:spLocks noGrp="1"/>
          </p:cNvSpPr>
          <p:nvPr>
            <p:ph type="ftr" sz="quarter" idx="3"/>
          </p:nvPr>
        </p:nvSpPr>
        <p:spPr>
          <a:xfrm>
            <a:off x="6057900" y="9534526"/>
            <a:ext cx="6172200" cy="547688"/>
          </a:xfrm>
          <a:prstGeom prst="rect">
            <a:avLst/>
          </a:prstGeom>
        </p:spPr>
        <p:txBody>
          <a:bodyPr vert="horz" lIns="91440" tIns="45720" rIns="91440" bIns="45720" rtlCol="0" anchor="ctr"/>
          <a:lstStyle>
            <a:lvl1pPr algn="ctr">
              <a:defRPr sz="18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7AC2EA-6080-2405-695A-AB60DD07C52A}"/>
              </a:ext>
            </a:extLst>
          </p:cNvPr>
          <p:cNvSpPr>
            <a:spLocks noGrp="1"/>
          </p:cNvSpPr>
          <p:nvPr>
            <p:ph type="sldNum" sz="quarter" idx="4"/>
          </p:nvPr>
        </p:nvSpPr>
        <p:spPr>
          <a:xfrm>
            <a:off x="12915900" y="9534526"/>
            <a:ext cx="4114800" cy="547688"/>
          </a:xfrm>
          <a:prstGeom prst="rect">
            <a:avLst/>
          </a:prstGeom>
        </p:spPr>
        <p:txBody>
          <a:bodyPr vert="horz" lIns="91440" tIns="45720" rIns="91440" bIns="45720" rtlCol="0" anchor="ctr"/>
          <a:lstStyle>
            <a:lvl1pPr algn="r">
              <a:defRPr sz="1800">
                <a:solidFill>
                  <a:schemeClr val="tx1">
                    <a:tint val="75000"/>
                  </a:schemeClr>
                </a:solidFill>
              </a:defRPr>
            </a:lvl1pPr>
          </a:lstStyle>
          <a:p>
            <a:fld id="{B6F15528-21DE-4FAA-801E-634DDDAF4B2B}" type="slidenum">
              <a:rPr lang="en-US" smtClean="0"/>
              <a:pPr/>
              <a:t>‹#›</a:t>
            </a:fld>
            <a:endParaRPr lang="en-US"/>
          </a:p>
        </p:txBody>
      </p:sp>
    </p:spTree>
    <p:extLst>
      <p:ext uri="{BB962C8B-B14F-4D97-AF65-F5344CB8AC3E}">
        <p14:creationId xmlns:p14="http://schemas.microsoft.com/office/powerpoint/2010/main" val="50760495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1371600" rtl="0" eaLnBrk="1" latinLnBrk="0" hangingPunct="1">
        <a:lnSpc>
          <a:spcPct val="90000"/>
        </a:lnSpc>
        <a:spcBef>
          <a:spcPct val="0"/>
        </a:spcBef>
        <a:buNone/>
        <a:defRPr sz="6600" kern="1200">
          <a:solidFill>
            <a:schemeClr val="tx1"/>
          </a:solidFill>
          <a:latin typeface="+mj-lt"/>
          <a:ea typeface="+mj-ea"/>
          <a:cs typeface="+mj-cs"/>
        </a:defRPr>
      </a:lvl1pPr>
    </p:titleStyle>
    <p:bodyStyle>
      <a:lvl1pPr marL="342900" indent="-342900" algn="l" defTabSz="1371600" rtl="0" eaLnBrk="1" latinLnBrk="0" hangingPunct="1">
        <a:lnSpc>
          <a:spcPct val="90000"/>
        </a:lnSpc>
        <a:spcBef>
          <a:spcPts val="1500"/>
        </a:spcBef>
        <a:buFont typeface="Arial" panose="020B0604020202020204" pitchFamily="34" charset="0"/>
        <a:buChar char="•"/>
        <a:defRPr sz="4200" kern="1200">
          <a:solidFill>
            <a:schemeClr val="tx1"/>
          </a:solidFill>
          <a:latin typeface="+mn-lt"/>
          <a:ea typeface="+mn-ea"/>
          <a:cs typeface="+mn-cs"/>
        </a:defRPr>
      </a:lvl1pPr>
      <a:lvl2pPr marL="1028700" indent="-342900" algn="l" defTabSz="1371600" rtl="0" eaLnBrk="1" latinLnBrk="0" hangingPunct="1">
        <a:lnSpc>
          <a:spcPct val="90000"/>
        </a:lnSpc>
        <a:spcBef>
          <a:spcPts val="750"/>
        </a:spcBef>
        <a:buFont typeface="Arial" panose="020B0604020202020204" pitchFamily="34" charset="0"/>
        <a:buChar char="•"/>
        <a:defRPr sz="3600" kern="1200">
          <a:solidFill>
            <a:schemeClr val="tx1"/>
          </a:solidFill>
          <a:latin typeface="+mn-lt"/>
          <a:ea typeface="+mn-ea"/>
          <a:cs typeface="+mn-cs"/>
        </a:defRPr>
      </a:lvl2pPr>
      <a:lvl3pPr marL="1714500" indent="-342900" algn="l" defTabSz="1371600" rtl="0" eaLnBrk="1" latinLnBrk="0" hangingPunct="1">
        <a:lnSpc>
          <a:spcPct val="90000"/>
        </a:lnSpc>
        <a:spcBef>
          <a:spcPts val="750"/>
        </a:spcBef>
        <a:buFont typeface="Arial" panose="020B0604020202020204" pitchFamily="34" charset="0"/>
        <a:buChar char="•"/>
        <a:defRPr sz="3000" kern="1200">
          <a:solidFill>
            <a:schemeClr val="tx1"/>
          </a:solidFill>
          <a:latin typeface="+mn-lt"/>
          <a:ea typeface="+mn-ea"/>
          <a:cs typeface="+mn-cs"/>
        </a:defRPr>
      </a:lvl3pPr>
      <a:lvl4pPr marL="2400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4pPr>
      <a:lvl5pPr marL="30861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5pPr>
      <a:lvl6pPr marL="37719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6pPr>
      <a:lvl7pPr marL="44577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7pPr>
      <a:lvl8pPr marL="51435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8pPr>
      <a:lvl9pPr marL="5829300" indent="-342900" algn="l" defTabSz="1371600" rtl="0" eaLnBrk="1" latinLnBrk="0" hangingPunct="1">
        <a:lnSpc>
          <a:spcPct val="90000"/>
        </a:lnSpc>
        <a:spcBef>
          <a:spcPts val="750"/>
        </a:spcBef>
        <a:buFont typeface="Arial" panose="020B0604020202020204" pitchFamily="34" charset="0"/>
        <a:buChar char="•"/>
        <a:defRPr sz="2700" kern="1200">
          <a:solidFill>
            <a:schemeClr val="tx1"/>
          </a:solidFill>
          <a:latin typeface="+mn-lt"/>
          <a:ea typeface="+mn-ea"/>
          <a:cs typeface="+mn-cs"/>
        </a:defRPr>
      </a:lvl9pPr>
    </p:bodyStyle>
    <p:otherStyle>
      <a:defPPr>
        <a:defRPr lang="en-KE"/>
      </a:defPPr>
      <a:lvl1pPr marL="0" algn="l" defTabSz="1371600" rtl="0" eaLnBrk="1" latinLnBrk="0" hangingPunct="1">
        <a:defRPr sz="2700" kern="1200">
          <a:solidFill>
            <a:schemeClr val="tx1"/>
          </a:solidFill>
          <a:latin typeface="+mn-lt"/>
          <a:ea typeface="+mn-ea"/>
          <a:cs typeface="+mn-cs"/>
        </a:defRPr>
      </a:lvl1pPr>
      <a:lvl2pPr marL="685800" algn="l" defTabSz="1371600" rtl="0" eaLnBrk="1" latinLnBrk="0" hangingPunct="1">
        <a:defRPr sz="2700" kern="1200">
          <a:solidFill>
            <a:schemeClr val="tx1"/>
          </a:solidFill>
          <a:latin typeface="+mn-lt"/>
          <a:ea typeface="+mn-ea"/>
          <a:cs typeface="+mn-cs"/>
        </a:defRPr>
      </a:lvl2pPr>
      <a:lvl3pPr marL="1371600" algn="l" defTabSz="1371600" rtl="0" eaLnBrk="1" latinLnBrk="0" hangingPunct="1">
        <a:defRPr sz="2700" kern="1200">
          <a:solidFill>
            <a:schemeClr val="tx1"/>
          </a:solidFill>
          <a:latin typeface="+mn-lt"/>
          <a:ea typeface="+mn-ea"/>
          <a:cs typeface="+mn-cs"/>
        </a:defRPr>
      </a:lvl3pPr>
      <a:lvl4pPr marL="2057400" algn="l" defTabSz="1371600" rtl="0" eaLnBrk="1" latinLnBrk="0" hangingPunct="1">
        <a:defRPr sz="2700" kern="1200">
          <a:solidFill>
            <a:schemeClr val="tx1"/>
          </a:solidFill>
          <a:latin typeface="+mn-lt"/>
          <a:ea typeface="+mn-ea"/>
          <a:cs typeface="+mn-cs"/>
        </a:defRPr>
      </a:lvl4pPr>
      <a:lvl5pPr marL="2743200" algn="l" defTabSz="1371600" rtl="0" eaLnBrk="1" latinLnBrk="0" hangingPunct="1">
        <a:defRPr sz="2700" kern="1200">
          <a:solidFill>
            <a:schemeClr val="tx1"/>
          </a:solidFill>
          <a:latin typeface="+mn-lt"/>
          <a:ea typeface="+mn-ea"/>
          <a:cs typeface="+mn-cs"/>
        </a:defRPr>
      </a:lvl5pPr>
      <a:lvl6pPr marL="3429000" algn="l" defTabSz="1371600" rtl="0" eaLnBrk="1" latinLnBrk="0" hangingPunct="1">
        <a:defRPr sz="2700" kern="1200">
          <a:solidFill>
            <a:schemeClr val="tx1"/>
          </a:solidFill>
          <a:latin typeface="+mn-lt"/>
          <a:ea typeface="+mn-ea"/>
          <a:cs typeface="+mn-cs"/>
        </a:defRPr>
      </a:lvl6pPr>
      <a:lvl7pPr marL="4114800" algn="l" defTabSz="1371600" rtl="0" eaLnBrk="1" latinLnBrk="0" hangingPunct="1">
        <a:defRPr sz="2700" kern="1200">
          <a:solidFill>
            <a:schemeClr val="tx1"/>
          </a:solidFill>
          <a:latin typeface="+mn-lt"/>
          <a:ea typeface="+mn-ea"/>
          <a:cs typeface="+mn-cs"/>
        </a:defRPr>
      </a:lvl7pPr>
      <a:lvl8pPr marL="4800600" algn="l" defTabSz="1371600" rtl="0" eaLnBrk="1" latinLnBrk="0" hangingPunct="1">
        <a:defRPr sz="2700" kern="1200">
          <a:solidFill>
            <a:schemeClr val="tx1"/>
          </a:solidFill>
          <a:latin typeface="+mn-lt"/>
          <a:ea typeface="+mn-ea"/>
          <a:cs typeface="+mn-cs"/>
        </a:defRPr>
      </a:lvl8pPr>
      <a:lvl9pPr marL="5486400" algn="l" defTabSz="1371600" rtl="0" eaLnBrk="1" latinLnBrk="0" hangingPunct="1">
        <a:defRPr sz="27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7.svg"/><Relationship Id="rId7" Type="http://schemas.openxmlformats.org/officeDocument/2006/relationships/image" Target="../media/image11.svg"/><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sv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901D208A-A36D-93FC-8985-35F177CBB9E6}"/>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AFDB0009-B557-B1FF-7F27-45369CCB8C95}"/>
              </a:ext>
            </a:extLst>
          </p:cNvPr>
          <p:cNvGrpSpPr/>
          <p:nvPr/>
        </p:nvGrpSpPr>
        <p:grpSpPr>
          <a:xfrm>
            <a:off x="13660651" y="0"/>
            <a:ext cx="4627349" cy="10287000"/>
            <a:chOff x="0" y="0"/>
            <a:chExt cx="1218726" cy="2709333"/>
          </a:xfrm>
        </p:grpSpPr>
        <p:sp>
          <p:nvSpPr>
            <p:cNvPr id="3" name="Freeform 3">
              <a:extLst>
                <a:ext uri="{FF2B5EF4-FFF2-40B4-BE49-F238E27FC236}">
                  <a16:creationId xmlns:a16="http://schemas.microsoft.com/office/drawing/2014/main" id="{2DAF902F-C999-6540-4A27-884139EA7BDC}"/>
                </a:ext>
              </a:extLst>
            </p:cNvPr>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4" name="TextBox 4">
              <a:extLst>
                <a:ext uri="{FF2B5EF4-FFF2-40B4-BE49-F238E27FC236}">
                  <a16:creationId xmlns:a16="http://schemas.microsoft.com/office/drawing/2014/main" id="{490CB1D1-A6AE-3313-6189-90FE1A2A9CFC}"/>
                </a:ext>
              </a:extLst>
            </p:cNvPr>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grpSp>
        <p:nvGrpSpPr>
          <p:cNvPr id="5" name="Group 5">
            <a:extLst>
              <a:ext uri="{FF2B5EF4-FFF2-40B4-BE49-F238E27FC236}">
                <a16:creationId xmlns:a16="http://schemas.microsoft.com/office/drawing/2014/main" id="{08D285E7-43CA-02CB-CECC-407B11063619}"/>
              </a:ext>
            </a:extLst>
          </p:cNvPr>
          <p:cNvGrpSpPr/>
          <p:nvPr/>
        </p:nvGrpSpPr>
        <p:grpSpPr>
          <a:xfrm>
            <a:off x="8344838" y="1462565"/>
            <a:ext cx="5344227" cy="7573376"/>
            <a:chOff x="0" y="0"/>
            <a:chExt cx="827961" cy="1173314"/>
          </a:xfrm>
        </p:grpSpPr>
        <p:sp>
          <p:nvSpPr>
            <p:cNvPr id="6" name="Freeform 6">
              <a:extLst>
                <a:ext uri="{FF2B5EF4-FFF2-40B4-BE49-F238E27FC236}">
                  <a16:creationId xmlns:a16="http://schemas.microsoft.com/office/drawing/2014/main" id="{F66A1E9F-1AD8-C5A4-86A2-4D002EDB1422}"/>
                </a:ext>
              </a:extLst>
            </p:cNvPr>
            <p:cNvSpPr/>
            <p:nvPr/>
          </p:nvSpPr>
          <p:spPr>
            <a:xfrm>
              <a:off x="0" y="0"/>
              <a:ext cx="827961" cy="1173314"/>
            </a:xfrm>
            <a:custGeom>
              <a:avLst/>
              <a:gdLst/>
              <a:ahLst/>
              <a:cxnLst/>
              <a:rect l="l" t="t" r="r" b="b"/>
              <a:pathLst>
                <a:path w="827961" h="1173314">
                  <a:moveTo>
                    <a:pt x="33319" y="0"/>
                  </a:moveTo>
                  <a:lnTo>
                    <a:pt x="794642" y="0"/>
                  </a:lnTo>
                  <a:cubicBezTo>
                    <a:pt x="813043" y="0"/>
                    <a:pt x="827961" y="14917"/>
                    <a:pt x="827961" y="33319"/>
                  </a:cubicBezTo>
                  <a:lnTo>
                    <a:pt x="827961" y="1139995"/>
                  </a:lnTo>
                  <a:cubicBezTo>
                    <a:pt x="827961" y="1158397"/>
                    <a:pt x="813043" y="1173314"/>
                    <a:pt x="794642" y="1173314"/>
                  </a:cubicBezTo>
                  <a:lnTo>
                    <a:pt x="33319" y="1173314"/>
                  </a:lnTo>
                  <a:cubicBezTo>
                    <a:pt x="14917" y="1173314"/>
                    <a:pt x="0" y="1158397"/>
                    <a:pt x="0" y="1139995"/>
                  </a:cubicBezTo>
                  <a:lnTo>
                    <a:pt x="0" y="33319"/>
                  </a:lnTo>
                  <a:cubicBezTo>
                    <a:pt x="0" y="14917"/>
                    <a:pt x="14917" y="0"/>
                    <a:pt x="33319" y="0"/>
                  </a:cubicBezTo>
                  <a:close/>
                </a:path>
              </a:pathLst>
            </a:custGeom>
            <a:blipFill>
              <a:blip r:embed="rId2"/>
              <a:stretch>
                <a:fillRect l="-56349" r="-56349"/>
              </a:stretch>
            </a:blipFill>
          </p:spPr>
        </p:sp>
      </p:grpSp>
      <p:sp>
        <p:nvSpPr>
          <p:cNvPr id="7" name="TextBox 7">
            <a:extLst>
              <a:ext uri="{FF2B5EF4-FFF2-40B4-BE49-F238E27FC236}">
                <a16:creationId xmlns:a16="http://schemas.microsoft.com/office/drawing/2014/main" id="{4FDA572B-D370-FB8D-29D7-D7C0D22CAF42}"/>
              </a:ext>
            </a:extLst>
          </p:cNvPr>
          <p:cNvSpPr txBox="1"/>
          <p:nvPr/>
        </p:nvSpPr>
        <p:spPr>
          <a:xfrm>
            <a:off x="1028700" y="599709"/>
            <a:ext cx="5702843" cy="2253181"/>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Smart Legal Assistant</a:t>
            </a:r>
          </a:p>
        </p:txBody>
      </p:sp>
      <p:sp>
        <p:nvSpPr>
          <p:cNvPr id="8" name="TextBox 8">
            <a:extLst>
              <a:ext uri="{FF2B5EF4-FFF2-40B4-BE49-F238E27FC236}">
                <a16:creationId xmlns:a16="http://schemas.microsoft.com/office/drawing/2014/main" id="{C8D327E2-C727-DC75-A478-FEB31D59EA86}"/>
              </a:ext>
            </a:extLst>
          </p:cNvPr>
          <p:cNvSpPr txBox="1"/>
          <p:nvPr/>
        </p:nvSpPr>
        <p:spPr>
          <a:xfrm>
            <a:off x="1028700" y="2434248"/>
            <a:ext cx="10527757" cy="468205"/>
          </a:xfrm>
          <a:prstGeom prst="rect">
            <a:avLst/>
          </a:prstGeom>
        </p:spPr>
        <p:txBody>
          <a:bodyPr lIns="0" tIns="0" rIns="0" bIns="0" rtlCol="0" anchor="t">
            <a:spAutoFit/>
          </a:bodyPr>
          <a:lstStyle/>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a:t>
            </a:r>
          </a:p>
        </p:txBody>
      </p:sp>
      <p:sp>
        <p:nvSpPr>
          <p:cNvPr id="9" name="TextBox 9">
            <a:extLst>
              <a:ext uri="{FF2B5EF4-FFF2-40B4-BE49-F238E27FC236}">
                <a16:creationId xmlns:a16="http://schemas.microsoft.com/office/drawing/2014/main" id="{8BDE0F29-2963-9639-6B37-DFCF0FAEFA2E}"/>
              </a:ext>
            </a:extLst>
          </p:cNvPr>
          <p:cNvSpPr txBox="1"/>
          <p:nvPr/>
        </p:nvSpPr>
        <p:spPr>
          <a:xfrm>
            <a:off x="1028700" y="5064290"/>
            <a:ext cx="10527757" cy="993990"/>
          </a:xfrm>
          <a:prstGeom prst="rect">
            <a:avLst/>
          </a:prstGeom>
        </p:spPr>
        <p:txBody>
          <a:bodyPr lIns="0" tIns="0" rIns="0" bIns="0" rtlCol="0" anchor="t">
            <a:spAutoFit/>
          </a:bodyPr>
          <a:lstStyle/>
          <a:p>
            <a:pPr marL="518160" lvl="1" indent="-259080" algn="l">
              <a:lnSpc>
                <a:spcPts val="4079"/>
              </a:lnSpc>
              <a:buFont typeface="Arial"/>
              <a:buChar char="•"/>
            </a:pPr>
            <a:endParaRPr lang="en-US" sz="2400" dirty="0">
              <a:solidFill>
                <a:srgbClr val="0F4662"/>
              </a:solidFill>
              <a:latin typeface="Quicksand"/>
              <a:ea typeface="Quicksand"/>
              <a:cs typeface="Quicksand"/>
              <a:sym typeface="Quicksand"/>
            </a:endParaRPr>
          </a:p>
          <a:p>
            <a:pPr marL="518160" lvl="1" indent="-259080" algn="l">
              <a:lnSpc>
                <a:spcPts val="4079"/>
              </a:lnSpc>
              <a:buFont typeface="Arial"/>
              <a:buChar char="•"/>
            </a:pPr>
            <a:endParaRPr lang="en-US" sz="2400" dirty="0">
              <a:solidFill>
                <a:srgbClr val="0F4662"/>
              </a:solidFill>
              <a:latin typeface="Quicksand"/>
              <a:ea typeface="Quicksand"/>
              <a:cs typeface="Quicksand"/>
              <a:sym typeface="Quicksand"/>
            </a:endParaRPr>
          </a:p>
        </p:txBody>
      </p:sp>
      <p:sp>
        <p:nvSpPr>
          <p:cNvPr id="10" name="TextBox 10">
            <a:extLst>
              <a:ext uri="{FF2B5EF4-FFF2-40B4-BE49-F238E27FC236}">
                <a16:creationId xmlns:a16="http://schemas.microsoft.com/office/drawing/2014/main" id="{1E130D0D-F324-2A93-3326-C82D9E993528}"/>
              </a:ext>
            </a:extLst>
          </p:cNvPr>
          <p:cNvSpPr txBox="1"/>
          <p:nvPr/>
        </p:nvSpPr>
        <p:spPr>
          <a:xfrm>
            <a:off x="1028700" y="7694333"/>
            <a:ext cx="10527757" cy="468205"/>
          </a:xfrm>
          <a:prstGeom prst="rect">
            <a:avLst/>
          </a:prstGeom>
        </p:spPr>
        <p:txBody>
          <a:bodyPr lIns="0" tIns="0" rIns="0" bIns="0" rtlCol="0" anchor="t">
            <a:spAutoFit/>
          </a:bodyPr>
          <a:lstStyle/>
          <a:p>
            <a:pPr marL="518160" lvl="1" indent="-259080" algn="l">
              <a:lnSpc>
                <a:spcPts val="4079"/>
              </a:lnSpc>
              <a:buFont typeface="Arial"/>
              <a:buChar char="•"/>
            </a:pPr>
            <a:endParaRPr lang="en-US" sz="2400" dirty="0">
              <a:solidFill>
                <a:srgbClr val="0F4662"/>
              </a:solidFill>
              <a:latin typeface="Quicksand"/>
              <a:ea typeface="Quicksand"/>
              <a:cs typeface="Quicksand"/>
              <a:sym typeface="Quicksand"/>
            </a:endParaRPr>
          </a:p>
        </p:txBody>
      </p:sp>
      <p:sp>
        <p:nvSpPr>
          <p:cNvPr id="11" name="TextBox 11">
            <a:extLst>
              <a:ext uri="{FF2B5EF4-FFF2-40B4-BE49-F238E27FC236}">
                <a16:creationId xmlns:a16="http://schemas.microsoft.com/office/drawing/2014/main" id="{27BFFB3E-5551-0531-156D-0B493EFFC9D2}"/>
              </a:ext>
            </a:extLst>
          </p:cNvPr>
          <p:cNvSpPr txBox="1"/>
          <p:nvPr/>
        </p:nvSpPr>
        <p:spPr>
          <a:xfrm>
            <a:off x="838200" y="3172883"/>
            <a:ext cx="10527757" cy="461280"/>
          </a:xfrm>
          <a:prstGeom prst="rect">
            <a:avLst/>
          </a:prstGeom>
        </p:spPr>
        <p:txBody>
          <a:bodyPr lIns="0" tIns="0" rIns="0" bIns="0" rtlCol="0" anchor="t">
            <a:spAutoFit/>
          </a:bodyPr>
          <a:lstStyle/>
          <a:p>
            <a:pPr marL="0" lvl="0" indent="0" algn="l">
              <a:lnSpc>
                <a:spcPts val="3919"/>
              </a:lnSpc>
              <a:spcBef>
                <a:spcPct val="0"/>
              </a:spcBef>
            </a:pPr>
            <a:r>
              <a:rPr lang="en-US" sz="2799" b="1" dirty="0">
                <a:solidFill>
                  <a:srgbClr val="0F4662"/>
                </a:solidFill>
                <a:latin typeface="Quicksand Bold"/>
                <a:ea typeface="Quicksand Bold"/>
                <a:cs typeface="Quicksand Bold"/>
                <a:sym typeface="Quicksand Bold"/>
              </a:rPr>
              <a:t>Team members</a:t>
            </a:r>
          </a:p>
        </p:txBody>
      </p:sp>
      <p:sp>
        <p:nvSpPr>
          <p:cNvPr id="12" name="TextBox 12">
            <a:extLst>
              <a:ext uri="{FF2B5EF4-FFF2-40B4-BE49-F238E27FC236}">
                <a16:creationId xmlns:a16="http://schemas.microsoft.com/office/drawing/2014/main" id="{8DEA9616-E78C-44DF-EDA2-8C9DB4A97275}"/>
              </a:ext>
            </a:extLst>
          </p:cNvPr>
          <p:cNvSpPr txBox="1"/>
          <p:nvPr/>
        </p:nvSpPr>
        <p:spPr>
          <a:xfrm>
            <a:off x="929180" y="3591193"/>
            <a:ext cx="10527757" cy="4856714"/>
          </a:xfrm>
          <a:prstGeom prst="rect">
            <a:avLst/>
          </a:prstGeom>
        </p:spPr>
        <p:txBody>
          <a:bodyPr lIns="0" tIns="0" rIns="0" bIns="0" rtlCol="0" anchor="t">
            <a:spAutoFit/>
          </a:bodyPr>
          <a:lstStyle/>
          <a:p>
            <a:pPr marL="0" lvl="0" indent="0" algn="l">
              <a:lnSpc>
                <a:spcPts val="4759"/>
              </a:lnSpc>
            </a:pPr>
            <a:r>
              <a:rPr lang="en-US" sz="2799" b="1" dirty="0">
                <a:solidFill>
                  <a:srgbClr val="0F4662"/>
                </a:solidFill>
                <a:latin typeface="Quicksand Bold"/>
                <a:ea typeface="Quicksand Bold"/>
                <a:cs typeface="Quicksand Bold"/>
                <a:sym typeface="Quicksand Bold"/>
              </a:rPr>
              <a:t>Western </a:t>
            </a:r>
            <a:r>
              <a:rPr lang="en-US" sz="2799" b="1" dirty="0" err="1">
                <a:solidFill>
                  <a:srgbClr val="0F4662"/>
                </a:solidFill>
                <a:latin typeface="Quicksand Bold"/>
                <a:ea typeface="Quicksand Bold"/>
                <a:cs typeface="Quicksand Bold"/>
                <a:sym typeface="Quicksand Bold"/>
              </a:rPr>
              <a:t>Onzere</a:t>
            </a:r>
            <a:endParaRPr lang="en-US" sz="2799" b="1" dirty="0">
              <a:solidFill>
                <a:srgbClr val="0F4662"/>
              </a:solidFill>
              <a:latin typeface="Quicksand Bold"/>
              <a:ea typeface="Quicksand Bold"/>
              <a:cs typeface="Quicksand Bold"/>
              <a:sym typeface="Quicksand Bold"/>
            </a:endParaRPr>
          </a:p>
          <a:p>
            <a:pPr marL="0" lvl="0" indent="0" algn="l">
              <a:lnSpc>
                <a:spcPts val="4759"/>
              </a:lnSpc>
            </a:pPr>
            <a:r>
              <a:rPr lang="en-US" sz="2799" b="1" dirty="0">
                <a:solidFill>
                  <a:srgbClr val="0F4662"/>
                </a:solidFill>
                <a:latin typeface="Quicksand Bold"/>
                <a:ea typeface="Quicksand Bold"/>
                <a:cs typeface="Quicksand Bold"/>
                <a:sym typeface="Quicksand Bold"/>
              </a:rPr>
              <a:t>Nikita Samba</a:t>
            </a:r>
          </a:p>
          <a:p>
            <a:pPr marL="0" lvl="0" indent="0" algn="l">
              <a:lnSpc>
                <a:spcPts val="4759"/>
              </a:lnSpc>
            </a:pPr>
            <a:r>
              <a:rPr lang="en-US" sz="2799" b="1" dirty="0">
                <a:solidFill>
                  <a:srgbClr val="0F4662"/>
                </a:solidFill>
                <a:latin typeface="Quicksand Bold"/>
                <a:ea typeface="Quicksand Bold"/>
                <a:cs typeface="Quicksand Bold"/>
                <a:sym typeface="Quicksand Bold"/>
              </a:rPr>
              <a:t>Catherine kiptui</a:t>
            </a:r>
          </a:p>
          <a:p>
            <a:pPr marL="0" lvl="0" indent="0" algn="l">
              <a:lnSpc>
                <a:spcPts val="4759"/>
              </a:lnSpc>
            </a:pPr>
            <a:r>
              <a:rPr lang="en-US" sz="2799" b="1" dirty="0">
                <a:solidFill>
                  <a:srgbClr val="0F4662"/>
                </a:solidFill>
                <a:latin typeface="Quicksand Bold"/>
                <a:ea typeface="Quicksand Bold"/>
                <a:cs typeface="Quicksand Bold"/>
                <a:sym typeface="Quicksand Bold"/>
              </a:rPr>
              <a:t>Krystel Otieno</a:t>
            </a:r>
          </a:p>
          <a:p>
            <a:pPr marL="0" lvl="0" indent="0" algn="l">
              <a:lnSpc>
                <a:spcPts val="4759"/>
              </a:lnSpc>
            </a:pPr>
            <a:r>
              <a:rPr lang="en-US" sz="2799" b="1" dirty="0">
                <a:solidFill>
                  <a:srgbClr val="0F4662"/>
                </a:solidFill>
                <a:latin typeface="Quicksand Bold"/>
                <a:ea typeface="Quicksand Bold"/>
                <a:cs typeface="Quicksand Bold"/>
                <a:sym typeface="Quicksand Bold"/>
              </a:rPr>
              <a:t>Noordin Hassan</a:t>
            </a:r>
          </a:p>
          <a:p>
            <a:pPr marL="0" lvl="0" indent="0" algn="l">
              <a:lnSpc>
                <a:spcPts val="4759"/>
              </a:lnSpc>
            </a:pPr>
            <a:r>
              <a:rPr lang="en-US" sz="2799" b="1" dirty="0">
                <a:solidFill>
                  <a:srgbClr val="0F4662"/>
                </a:solidFill>
                <a:latin typeface="Quicksand Bold"/>
                <a:ea typeface="Quicksand Bold"/>
                <a:cs typeface="Quicksand Bold"/>
                <a:sym typeface="Quicksand Bold"/>
              </a:rPr>
              <a:t>Ryan Kuria</a:t>
            </a:r>
          </a:p>
          <a:p>
            <a:pPr marL="0" lvl="0" indent="0" algn="l">
              <a:lnSpc>
                <a:spcPts val="4759"/>
              </a:lnSpc>
            </a:pPr>
            <a:endParaRPr lang="en-US" sz="2799" b="1" dirty="0">
              <a:solidFill>
                <a:srgbClr val="0F4662"/>
              </a:solidFill>
              <a:latin typeface="Quicksand Bold"/>
              <a:ea typeface="Quicksand Bold"/>
              <a:cs typeface="Quicksand Bold"/>
              <a:sym typeface="Quicksand Bold"/>
            </a:endParaRPr>
          </a:p>
          <a:p>
            <a:pPr marL="0" lvl="0" indent="0" algn="l">
              <a:lnSpc>
                <a:spcPts val="4759"/>
              </a:lnSpc>
            </a:pPr>
            <a:endParaRPr lang="en-US" sz="2799" b="1" dirty="0">
              <a:solidFill>
                <a:srgbClr val="0F4662"/>
              </a:solidFill>
              <a:latin typeface="Quicksand Bold"/>
              <a:ea typeface="Quicksand Bold"/>
              <a:cs typeface="Quicksand Bold"/>
              <a:sym typeface="Quicksand Bold"/>
            </a:endParaRPr>
          </a:p>
        </p:txBody>
      </p:sp>
      <p:pic>
        <p:nvPicPr>
          <p:cNvPr id="15" name="Picture 14">
            <a:extLst>
              <a:ext uri="{FF2B5EF4-FFF2-40B4-BE49-F238E27FC236}">
                <a16:creationId xmlns:a16="http://schemas.microsoft.com/office/drawing/2014/main" id="{5998645D-CD66-6633-F975-0B5C6E2468E5}"/>
              </a:ext>
            </a:extLst>
          </p:cNvPr>
          <p:cNvPicPr>
            <a:picLocks noChangeAspect="1"/>
          </p:cNvPicPr>
          <p:nvPr/>
        </p:nvPicPr>
        <p:blipFill>
          <a:blip r:embed="rId3"/>
          <a:stretch>
            <a:fillRect/>
          </a:stretch>
        </p:blipFill>
        <p:spPr>
          <a:xfrm>
            <a:off x="7112706" y="893631"/>
            <a:ext cx="6638925" cy="5191125"/>
          </a:xfrm>
          <a:prstGeom prst="rect">
            <a:avLst/>
          </a:prstGeom>
        </p:spPr>
      </p:pic>
    </p:spTree>
    <p:extLst>
      <p:ext uri="{BB962C8B-B14F-4D97-AF65-F5344CB8AC3E}">
        <p14:creationId xmlns:p14="http://schemas.microsoft.com/office/powerpoint/2010/main" val="23510673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id="{1CB9E25C-7D7F-848B-DE3F-6C463084E4E6}"/>
              </a:ext>
            </a:extLst>
          </p:cNvPr>
          <p:cNvPicPr>
            <a:picLocks noChangeAspect="1"/>
          </p:cNvPicPr>
          <p:nvPr/>
        </p:nvPicPr>
        <p:blipFill>
          <a:blip r:embed="rId2"/>
          <a:stretch>
            <a:fillRect/>
          </a:stretch>
        </p:blipFill>
        <p:spPr>
          <a:xfrm>
            <a:off x="0" y="598825"/>
            <a:ext cx="18288000" cy="9089349"/>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664771" y="1809453"/>
            <a:ext cx="5539941" cy="7448847"/>
            <a:chOff x="0" y="0"/>
            <a:chExt cx="858282" cy="1154021"/>
          </a:xfrm>
        </p:grpSpPr>
        <p:sp>
          <p:nvSpPr>
            <p:cNvPr id="3" name="Freeform 3"/>
            <p:cNvSpPr/>
            <p:nvPr/>
          </p:nvSpPr>
          <p:spPr>
            <a:xfrm>
              <a:off x="0" y="0"/>
              <a:ext cx="858282" cy="1154021"/>
            </a:xfrm>
            <a:custGeom>
              <a:avLst/>
              <a:gdLst/>
              <a:ahLst/>
              <a:cxnLst/>
              <a:rect l="l" t="t" r="r" b="b"/>
              <a:pathLst>
                <a:path w="858282" h="1154021">
                  <a:moveTo>
                    <a:pt x="32142" y="0"/>
                  </a:moveTo>
                  <a:lnTo>
                    <a:pt x="826140" y="0"/>
                  </a:lnTo>
                  <a:cubicBezTo>
                    <a:pt x="843892" y="0"/>
                    <a:pt x="858282" y="14390"/>
                    <a:pt x="858282" y="32142"/>
                  </a:cubicBezTo>
                  <a:lnTo>
                    <a:pt x="858282" y="1121879"/>
                  </a:lnTo>
                  <a:cubicBezTo>
                    <a:pt x="858282" y="1130404"/>
                    <a:pt x="854896" y="1138579"/>
                    <a:pt x="848868" y="1144607"/>
                  </a:cubicBezTo>
                  <a:cubicBezTo>
                    <a:pt x="842840" y="1150635"/>
                    <a:pt x="834665" y="1154021"/>
                    <a:pt x="826140" y="1154021"/>
                  </a:cubicBezTo>
                  <a:lnTo>
                    <a:pt x="32142" y="1154021"/>
                  </a:lnTo>
                  <a:cubicBezTo>
                    <a:pt x="23617" y="1154021"/>
                    <a:pt x="15442" y="1150635"/>
                    <a:pt x="9414" y="1144607"/>
                  </a:cubicBezTo>
                  <a:cubicBezTo>
                    <a:pt x="3386" y="1138579"/>
                    <a:pt x="0" y="1130404"/>
                    <a:pt x="0" y="1121879"/>
                  </a:cubicBezTo>
                  <a:lnTo>
                    <a:pt x="0" y="32142"/>
                  </a:lnTo>
                  <a:cubicBezTo>
                    <a:pt x="0" y="14390"/>
                    <a:pt x="14390" y="0"/>
                    <a:pt x="32142" y="0"/>
                  </a:cubicBezTo>
                  <a:close/>
                </a:path>
              </a:pathLst>
            </a:custGeom>
            <a:blipFill>
              <a:blip r:embed="rId2"/>
              <a:stretch>
                <a:fillRect t="-5710" b="-5710"/>
              </a:stretch>
            </a:blipFill>
          </p:spPr>
        </p:sp>
      </p:grpSp>
      <p:grpSp>
        <p:nvGrpSpPr>
          <p:cNvPr id="4" name="Group 4"/>
          <p:cNvGrpSpPr/>
          <p:nvPr/>
        </p:nvGrpSpPr>
        <p:grpSpPr>
          <a:xfrm>
            <a:off x="8229600" y="-470148"/>
            <a:ext cx="10154466" cy="10757148"/>
            <a:chOff x="0" y="-123825"/>
            <a:chExt cx="2674427" cy="2833158"/>
          </a:xfrm>
        </p:grpSpPr>
        <p:sp>
          <p:nvSpPr>
            <p:cNvPr id="5" name="Freeform 5"/>
            <p:cNvSpPr/>
            <p:nvPr/>
          </p:nvSpPr>
          <p:spPr>
            <a:xfrm>
              <a:off x="83286" y="0"/>
              <a:ext cx="2591141" cy="2709333"/>
            </a:xfrm>
            <a:custGeom>
              <a:avLst/>
              <a:gdLst/>
              <a:ahLst/>
              <a:cxnLst/>
              <a:rect l="l" t="t" r="r" b="b"/>
              <a:pathLst>
                <a:path w="2591141" h="2709333">
                  <a:moveTo>
                    <a:pt x="0" y="0"/>
                  </a:moveTo>
                  <a:lnTo>
                    <a:pt x="2591141" y="0"/>
                  </a:lnTo>
                  <a:lnTo>
                    <a:pt x="2591141" y="2709333"/>
                  </a:lnTo>
                  <a:lnTo>
                    <a:pt x="0" y="2709333"/>
                  </a:lnTo>
                  <a:close/>
                </a:path>
              </a:pathLst>
            </a:custGeom>
            <a:solidFill>
              <a:srgbClr val="DBE5EA"/>
            </a:solidFill>
          </p:spPr>
        </p:sp>
        <p:sp>
          <p:nvSpPr>
            <p:cNvPr id="6" name="TextBox 6"/>
            <p:cNvSpPr txBox="1"/>
            <p:nvPr/>
          </p:nvSpPr>
          <p:spPr>
            <a:xfrm>
              <a:off x="0" y="-123825"/>
              <a:ext cx="2591141" cy="2833158"/>
            </a:xfrm>
            <a:prstGeom prst="rect">
              <a:avLst/>
            </a:prstGeom>
          </p:spPr>
          <p:txBody>
            <a:bodyPr lIns="50800" tIns="50800" rIns="50800" bIns="50800" rtlCol="0" anchor="ctr"/>
            <a:lstStyle/>
            <a:p>
              <a:pPr algn="ctr">
                <a:lnSpc>
                  <a:spcPts val="4079"/>
                </a:lnSpc>
              </a:pPr>
              <a:endParaRPr/>
            </a:p>
          </p:txBody>
        </p:sp>
      </p:grpSp>
      <p:sp>
        <p:nvSpPr>
          <p:cNvPr id="7" name="TextBox 7"/>
          <p:cNvSpPr txBox="1"/>
          <p:nvPr/>
        </p:nvSpPr>
        <p:spPr>
          <a:xfrm>
            <a:off x="1028700" y="599709"/>
            <a:ext cx="9480749" cy="1085215"/>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Expected Outcomes</a:t>
            </a:r>
          </a:p>
        </p:txBody>
      </p:sp>
      <p:sp>
        <p:nvSpPr>
          <p:cNvPr id="8" name="TextBox 8"/>
          <p:cNvSpPr txBox="1"/>
          <p:nvPr/>
        </p:nvSpPr>
        <p:spPr>
          <a:xfrm>
            <a:off x="8652617" y="2027481"/>
            <a:ext cx="8606683" cy="1552156"/>
          </a:xfrm>
          <a:prstGeom prst="rect">
            <a:avLst/>
          </a:prstGeom>
        </p:spPr>
        <p:txBody>
          <a:bodyPr lIns="0" tIns="0" rIns="0" bIns="0" rtlCol="0" anchor="t">
            <a:spAutoFit/>
          </a:bodyPr>
          <a:lstStyle/>
          <a:p>
            <a:pPr marL="518160" lvl="1" indent="-259080" algn="l">
              <a:lnSpc>
                <a:spcPts val="4079"/>
              </a:lnSpc>
              <a:buFont typeface="Arial"/>
              <a:buChar char="•"/>
            </a:pPr>
            <a:r>
              <a:rPr lang="en-GB" sz="3200" dirty="0"/>
              <a:t>Real-time compliance alerts and automated policy tracking help minimize legal risks and regulatory breaches.</a:t>
            </a:r>
            <a:endParaRPr lang="en-US" sz="3200" dirty="0">
              <a:solidFill>
                <a:srgbClr val="0F4662"/>
              </a:solidFill>
              <a:latin typeface="Quicksand"/>
              <a:ea typeface="Quicksand"/>
              <a:cs typeface="Quicksand"/>
              <a:sym typeface="Quicksand"/>
            </a:endParaRPr>
          </a:p>
        </p:txBody>
      </p:sp>
      <p:sp>
        <p:nvSpPr>
          <p:cNvPr id="9" name="TextBox 9"/>
          <p:cNvSpPr txBox="1"/>
          <p:nvPr/>
        </p:nvSpPr>
        <p:spPr>
          <a:xfrm>
            <a:off x="8652617" y="7224263"/>
            <a:ext cx="8606683" cy="1554272"/>
          </a:xfrm>
          <a:prstGeom prst="rect">
            <a:avLst/>
          </a:prstGeom>
        </p:spPr>
        <p:txBody>
          <a:bodyPr lIns="0" tIns="0" rIns="0" bIns="0" rtlCol="0" anchor="t">
            <a:spAutoFit/>
          </a:bodyPr>
          <a:lstStyle/>
          <a:p>
            <a:pPr marL="518160" lvl="1" indent="-259080" algn="l">
              <a:lnSpc>
                <a:spcPts val="4079"/>
              </a:lnSpc>
              <a:buFont typeface="Arial"/>
              <a:buChar char="•"/>
            </a:pPr>
            <a:r>
              <a:rPr lang="en-GB" sz="3200" dirty="0"/>
              <a:t>Standardized document drafting and reduced human error through AI-driven templates and legal content suggestions</a:t>
            </a:r>
            <a:r>
              <a:rPr lang="en-GB" sz="2400" dirty="0"/>
              <a:t>.</a:t>
            </a:r>
            <a:endParaRPr lang="en-US" sz="2400" dirty="0">
              <a:solidFill>
                <a:srgbClr val="0F4662"/>
              </a:solidFill>
              <a:latin typeface="Quicksand"/>
              <a:ea typeface="Quicksand"/>
              <a:cs typeface="Quicksand"/>
              <a:sym typeface="Quicksand"/>
            </a:endParaRPr>
          </a:p>
        </p:txBody>
      </p:sp>
      <p:sp>
        <p:nvSpPr>
          <p:cNvPr id="10" name="TextBox 10"/>
          <p:cNvSpPr txBox="1"/>
          <p:nvPr/>
        </p:nvSpPr>
        <p:spPr>
          <a:xfrm>
            <a:off x="8652617" y="4613652"/>
            <a:ext cx="8606683" cy="1554272"/>
          </a:xfrm>
          <a:prstGeom prst="rect">
            <a:avLst/>
          </a:prstGeom>
        </p:spPr>
        <p:txBody>
          <a:bodyPr lIns="0" tIns="0" rIns="0" bIns="0" rtlCol="0" anchor="t">
            <a:spAutoFit/>
          </a:bodyPr>
          <a:lstStyle/>
          <a:p>
            <a:pPr marL="518160" lvl="1" indent="-259080" algn="l">
              <a:lnSpc>
                <a:spcPts val="4079"/>
              </a:lnSpc>
              <a:buFont typeface="Arial"/>
              <a:buChar char="•"/>
            </a:pPr>
            <a:r>
              <a:rPr lang="en-GB" sz="3200" dirty="0"/>
              <a:t>Reduction in billable hours and external legal consultancy fees by automating repetitive and low-risk legal processes</a:t>
            </a:r>
            <a:r>
              <a:rPr lang="en-GB" sz="2400" dirty="0"/>
              <a:t>..</a:t>
            </a:r>
            <a:endParaRPr lang="en-US" sz="2400" dirty="0">
              <a:solidFill>
                <a:srgbClr val="0F4662"/>
              </a:solidFill>
              <a:latin typeface="Quicksand"/>
              <a:ea typeface="Quicksand"/>
              <a:cs typeface="Quicksand"/>
              <a:sym typeface="Quicksand"/>
            </a:endParaRPr>
          </a:p>
        </p:txBody>
      </p:sp>
      <p:sp>
        <p:nvSpPr>
          <p:cNvPr id="11" name="TextBox 11"/>
          <p:cNvSpPr txBox="1"/>
          <p:nvPr/>
        </p:nvSpPr>
        <p:spPr>
          <a:xfrm>
            <a:off x="8652617" y="1561099"/>
            <a:ext cx="8606683" cy="577081"/>
          </a:xfrm>
          <a:prstGeom prst="rect">
            <a:avLst/>
          </a:prstGeom>
        </p:spPr>
        <p:txBody>
          <a:bodyPr lIns="0" tIns="0" rIns="0" bIns="0" rtlCol="0" anchor="t">
            <a:spAutoFit/>
          </a:bodyPr>
          <a:lstStyle/>
          <a:p>
            <a:pPr marL="0" lvl="0" indent="0" algn="l">
              <a:lnSpc>
                <a:spcPts val="4485"/>
              </a:lnSpc>
            </a:pPr>
            <a:r>
              <a:rPr lang="en-GB" sz="4000" dirty="0"/>
              <a:t>Better Risk Management</a:t>
            </a:r>
            <a:r>
              <a:rPr lang="en-US" sz="2638" b="1" dirty="0">
                <a:solidFill>
                  <a:srgbClr val="0F4662"/>
                </a:solidFill>
                <a:latin typeface="Quicksand Bold"/>
                <a:ea typeface="Quicksand Bold"/>
                <a:cs typeface="Quicksand Bold"/>
                <a:sym typeface="Quicksand Bold"/>
              </a:rPr>
              <a:t>:</a:t>
            </a:r>
          </a:p>
        </p:txBody>
      </p:sp>
      <p:sp>
        <p:nvSpPr>
          <p:cNvPr id="12" name="TextBox 12"/>
          <p:cNvSpPr txBox="1"/>
          <p:nvPr/>
        </p:nvSpPr>
        <p:spPr>
          <a:xfrm>
            <a:off x="8652617" y="6714391"/>
            <a:ext cx="8606683" cy="615553"/>
          </a:xfrm>
          <a:prstGeom prst="rect">
            <a:avLst/>
          </a:prstGeom>
        </p:spPr>
        <p:txBody>
          <a:bodyPr lIns="0" tIns="0" rIns="0" bIns="0" rtlCol="0" anchor="t">
            <a:spAutoFit/>
          </a:bodyPr>
          <a:lstStyle/>
          <a:p>
            <a:pPr marL="0" lvl="0" indent="0" algn="l">
              <a:lnSpc>
                <a:spcPts val="4759"/>
              </a:lnSpc>
            </a:pPr>
            <a:r>
              <a:rPr lang="en-GB" sz="4000" dirty="0"/>
              <a:t>Improved Accuracy &amp; Consistency</a:t>
            </a:r>
            <a:r>
              <a:rPr lang="en-US" sz="2799" b="1" dirty="0">
                <a:solidFill>
                  <a:srgbClr val="0F4662"/>
                </a:solidFill>
                <a:latin typeface="Quicksand Bold"/>
                <a:ea typeface="Quicksand Bold"/>
                <a:cs typeface="Quicksand Bold"/>
                <a:sym typeface="Quicksand Bold"/>
              </a:rPr>
              <a:t>:</a:t>
            </a:r>
          </a:p>
        </p:txBody>
      </p:sp>
      <p:sp>
        <p:nvSpPr>
          <p:cNvPr id="13" name="TextBox 13"/>
          <p:cNvSpPr txBox="1"/>
          <p:nvPr/>
        </p:nvSpPr>
        <p:spPr>
          <a:xfrm>
            <a:off x="8652617" y="4147270"/>
            <a:ext cx="8606683" cy="577081"/>
          </a:xfrm>
          <a:prstGeom prst="rect">
            <a:avLst/>
          </a:prstGeom>
        </p:spPr>
        <p:txBody>
          <a:bodyPr lIns="0" tIns="0" rIns="0" bIns="0" rtlCol="0" anchor="t">
            <a:spAutoFit/>
          </a:bodyPr>
          <a:lstStyle/>
          <a:p>
            <a:pPr marL="0" lvl="0" indent="0" algn="l">
              <a:lnSpc>
                <a:spcPts val="4485"/>
              </a:lnSpc>
            </a:pPr>
            <a:r>
              <a:rPr lang="en-GB" sz="4000" dirty="0"/>
              <a:t>Cost Savings</a:t>
            </a:r>
            <a:r>
              <a:rPr lang="en-US" sz="2638" b="1" dirty="0">
                <a:solidFill>
                  <a:srgbClr val="0F4662"/>
                </a:solidFill>
                <a:latin typeface="Quicksand Bold"/>
                <a:ea typeface="Quicksand Bold"/>
                <a:cs typeface="Quicksand Bold"/>
                <a:sym typeface="Quicksand Bold"/>
              </a:rPr>
              <a:t>:</a:t>
            </a:r>
          </a:p>
        </p:txBody>
      </p:sp>
      <p:sp>
        <p:nvSpPr>
          <p:cNvPr id="14" name="AutoShape 14"/>
          <p:cNvSpPr/>
          <p:nvPr/>
        </p:nvSpPr>
        <p:spPr>
          <a:xfrm>
            <a:off x="1028700" y="9741523"/>
            <a:ext cx="6492240" cy="0"/>
          </a:xfrm>
          <a:prstGeom prst="line">
            <a:avLst/>
          </a:prstGeom>
          <a:ln w="76200" cap="flat">
            <a:solidFill>
              <a:srgbClr val="0F4662"/>
            </a:solidFill>
            <a:prstDash val="solid"/>
            <a:headEnd type="none" w="sm" len="sm"/>
            <a:tailEnd type="none" w="sm" len="sm"/>
          </a:ln>
        </p:spPr>
      </p:sp>
      <p:sp>
        <p:nvSpPr>
          <p:cNvPr id="15" name="AutoShape 15"/>
          <p:cNvSpPr/>
          <p:nvPr/>
        </p:nvSpPr>
        <p:spPr>
          <a:xfrm>
            <a:off x="10767060" y="1028700"/>
            <a:ext cx="6492240" cy="0"/>
          </a:xfrm>
          <a:prstGeom prst="line">
            <a:avLst/>
          </a:prstGeom>
          <a:ln w="76200" cap="flat">
            <a:solidFill>
              <a:srgbClr val="0F4662"/>
            </a:solidFill>
            <a:prstDash val="solid"/>
            <a:headEnd type="none" w="sm" len="sm"/>
            <a:tailEnd type="none" w="sm" len="sm"/>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7404E04B-9BD8-B102-75CE-C82AC6CABE12}"/>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C5F38C4D-5A68-806A-64DE-ABE1C5280C09}"/>
              </a:ext>
            </a:extLst>
          </p:cNvPr>
          <p:cNvSpPr txBox="1"/>
          <p:nvPr/>
        </p:nvSpPr>
        <p:spPr>
          <a:xfrm>
            <a:off x="1028700" y="599709"/>
            <a:ext cx="11534821" cy="1085215"/>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Conclusion</a:t>
            </a:r>
          </a:p>
        </p:txBody>
      </p:sp>
      <p:sp>
        <p:nvSpPr>
          <p:cNvPr id="3" name="TextBox 3">
            <a:extLst>
              <a:ext uri="{FF2B5EF4-FFF2-40B4-BE49-F238E27FC236}">
                <a16:creationId xmlns:a16="http://schemas.microsoft.com/office/drawing/2014/main" id="{02B60C09-6696-CCDB-B637-7F1290618C3B}"/>
              </a:ext>
            </a:extLst>
          </p:cNvPr>
          <p:cNvSpPr txBox="1"/>
          <p:nvPr/>
        </p:nvSpPr>
        <p:spPr>
          <a:xfrm>
            <a:off x="3816255" y="3369633"/>
            <a:ext cx="10655487" cy="6251840"/>
          </a:xfrm>
          <a:prstGeom prst="rect">
            <a:avLst/>
          </a:prstGeom>
        </p:spPr>
        <p:txBody>
          <a:bodyPr lIns="0" tIns="0" rIns="0" bIns="0" rtlCol="0" anchor="t">
            <a:spAutoFit/>
          </a:bodyPr>
          <a:lstStyle/>
          <a:p>
            <a:pPr marL="0" lvl="0" indent="0" algn="ctr">
              <a:lnSpc>
                <a:spcPts val="4079"/>
              </a:lnSpc>
            </a:pPr>
            <a:r>
              <a:rPr lang="en-US" sz="4000" dirty="0">
                <a:solidFill>
                  <a:srgbClr val="0F4662"/>
                </a:solidFill>
                <a:latin typeface="Quicksand"/>
                <a:ea typeface="Quicksand"/>
                <a:cs typeface="Quicksand"/>
                <a:sym typeface="Quicksand"/>
              </a:rPr>
              <a:t>The smart legal assistant is able to answer queries keyed in by the user accurately .</a:t>
            </a:r>
          </a:p>
          <a:p>
            <a:pPr marL="0" lvl="0" indent="0" algn="ctr">
              <a:lnSpc>
                <a:spcPts val="4079"/>
              </a:lnSpc>
            </a:pPr>
            <a:endParaRPr lang="en-US" sz="4000" dirty="0">
              <a:solidFill>
                <a:srgbClr val="0F4662"/>
              </a:solidFill>
              <a:latin typeface="Quicksand"/>
              <a:ea typeface="Quicksand"/>
              <a:cs typeface="Quicksand"/>
              <a:sym typeface="Quicksand"/>
            </a:endParaRPr>
          </a:p>
          <a:p>
            <a:pPr marL="0" lvl="0" indent="0" algn="ctr">
              <a:lnSpc>
                <a:spcPts val="4079"/>
              </a:lnSpc>
            </a:pPr>
            <a:r>
              <a:rPr lang="en-US" sz="4000" dirty="0">
                <a:solidFill>
                  <a:srgbClr val="0F4662"/>
                </a:solidFill>
                <a:latin typeface="Quicksand"/>
                <a:ea typeface="Quicksand"/>
                <a:cs typeface="Quicksand"/>
                <a:sym typeface="Quicksand"/>
              </a:rPr>
              <a:t>The smart legal assistant removes the   paperwork jargon by giving an answer by only a click away.</a:t>
            </a:r>
          </a:p>
          <a:p>
            <a:pPr marL="0" lvl="0" indent="0" algn="ctr">
              <a:lnSpc>
                <a:spcPts val="4079"/>
              </a:lnSpc>
            </a:pPr>
            <a:endParaRPr lang="en-US" sz="4000" dirty="0">
              <a:solidFill>
                <a:srgbClr val="0F4662"/>
              </a:solidFill>
              <a:latin typeface="Quicksand"/>
              <a:ea typeface="Quicksand"/>
              <a:cs typeface="Quicksand"/>
              <a:sym typeface="Quicksand"/>
            </a:endParaRPr>
          </a:p>
          <a:p>
            <a:pPr marL="0" lvl="0" indent="0" algn="ctr">
              <a:lnSpc>
                <a:spcPts val="4079"/>
              </a:lnSpc>
            </a:pPr>
            <a:r>
              <a:rPr lang="en-US" sz="4000" dirty="0">
                <a:solidFill>
                  <a:srgbClr val="0F4662"/>
                </a:solidFill>
                <a:latin typeface="Quicksand"/>
                <a:ea typeface="Quicksand"/>
                <a:cs typeface="Quicksand"/>
                <a:sym typeface="Quicksand"/>
              </a:rPr>
              <a:t>    Legal queries obtain real time feedback on whether the companies act is being implemented or not.</a:t>
            </a:r>
          </a:p>
          <a:p>
            <a:pPr marL="0" lvl="0" indent="0" algn="ctr">
              <a:lnSpc>
                <a:spcPts val="4079"/>
              </a:lnSpc>
            </a:pPr>
            <a:endParaRPr lang="en-US" sz="2400" dirty="0">
              <a:solidFill>
                <a:srgbClr val="0F4662"/>
              </a:solidFill>
              <a:latin typeface="Quicksand"/>
              <a:ea typeface="Quicksand"/>
              <a:cs typeface="Quicksand"/>
              <a:sym typeface="Quicksand"/>
            </a:endParaRPr>
          </a:p>
          <a:p>
            <a:pPr marL="0" lvl="0" indent="0" algn="ctr">
              <a:lnSpc>
                <a:spcPts val="4079"/>
              </a:lnSpc>
            </a:pPr>
            <a:r>
              <a:rPr lang="en-US" sz="2400" dirty="0">
                <a:solidFill>
                  <a:srgbClr val="0F4662"/>
                </a:solidFill>
                <a:latin typeface="Quicksand"/>
                <a:ea typeface="Quicksand"/>
                <a:cs typeface="Quicksand"/>
                <a:sym typeface="Quicksand"/>
              </a:rPr>
              <a:t>.</a:t>
            </a:r>
          </a:p>
        </p:txBody>
      </p:sp>
      <p:sp>
        <p:nvSpPr>
          <p:cNvPr id="4" name="AutoShape 4">
            <a:extLst>
              <a:ext uri="{FF2B5EF4-FFF2-40B4-BE49-F238E27FC236}">
                <a16:creationId xmlns:a16="http://schemas.microsoft.com/office/drawing/2014/main" id="{25EC14BA-DB1F-6592-2EFD-05A18D19FB3C}"/>
              </a:ext>
            </a:extLst>
          </p:cNvPr>
          <p:cNvSpPr/>
          <p:nvPr/>
        </p:nvSpPr>
        <p:spPr>
          <a:xfrm>
            <a:off x="5897879" y="2171700"/>
            <a:ext cx="6492240" cy="0"/>
          </a:xfrm>
          <a:prstGeom prst="line">
            <a:avLst/>
          </a:prstGeom>
          <a:ln w="76200" cap="flat">
            <a:solidFill>
              <a:srgbClr val="0F4662"/>
            </a:solidFill>
            <a:prstDash val="solid"/>
            <a:headEnd type="none" w="sm" len="sm"/>
            <a:tailEnd type="none" w="sm" len="sm"/>
          </a:ln>
        </p:spPr>
        <p:txBody>
          <a:bodyPr/>
          <a:lstStyle/>
          <a:p>
            <a:endParaRPr lang="en-KE" dirty="0"/>
          </a:p>
        </p:txBody>
      </p:sp>
      <p:sp>
        <p:nvSpPr>
          <p:cNvPr id="5" name="AutoShape 5">
            <a:extLst>
              <a:ext uri="{FF2B5EF4-FFF2-40B4-BE49-F238E27FC236}">
                <a16:creationId xmlns:a16="http://schemas.microsoft.com/office/drawing/2014/main" id="{A06A168F-662F-B525-4FD0-4CAAF953372C}"/>
              </a:ext>
            </a:extLst>
          </p:cNvPr>
          <p:cNvSpPr/>
          <p:nvPr/>
        </p:nvSpPr>
        <p:spPr>
          <a:xfrm>
            <a:off x="6131894" y="8877300"/>
            <a:ext cx="6492240" cy="0"/>
          </a:xfrm>
          <a:prstGeom prst="line">
            <a:avLst/>
          </a:prstGeom>
          <a:ln w="76200" cap="flat">
            <a:solidFill>
              <a:srgbClr val="0F4662"/>
            </a:solidFill>
            <a:prstDash val="solid"/>
            <a:headEnd type="none" w="sm" len="sm"/>
            <a:tailEnd type="none" w="sm" len="sm"/>
          </a:ln>
        </p:spPr>
      </p:sp>
      <p:sp>
        <p:nvSpPr>
          <p:cNvPr id="6" name="Freeform 6">
            <a:extLst>
              <a:ext uri="{FF2B5EF4-FFF2-40B4-BE49-F238E27FC236}">
                <a16:creationId xmlns:a16="http://schemas.microsoft.com/office/drawing/2014/main" id="{F3B7CA93-D59B-1A20-6AC4-E6141E2A0085}"/>
              </a:ext>
            </a:extLst>
          </p:cNvPr>
          <p:cNvSpPr/>
          <p:nvPr/>
        </p:nvSpPr>
        <p:spPr>
          <a:xfrm>
            <a:off x="8304001" y="1629257"/>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a:extLst>
              <a:ext uri="{FF2B5EF4-FFF2-40B4-BE49-F238E27FC236}">
                <a16:creationId xmlns:a16="http://schemas.microsoft.com/office/drawing/2014/main" id="{A1306D87-1539-69FF-B492-FCFCD34B144E}"/>
              </a:ext>
            </a:extLst>
          </p:cNvPr>
          <p:cNvSpPr/>
          <p:nvPr/>
        </p:nvSpPr>
        <p:spPr>
          <a:xfrm>
            <a:off x="8465958" y="9144746"/>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extLst>
      <p:ext uri="{BB962C8B-B14F-4D97-AF65-F5344CB8AC3E}">
        <p14:creationId xmlns:p14="http://schemas.microsoft.com/office/powerpoint/2010/main" val="27154654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8700" y="599709"/>
            <a:ext cx="11534821" cy="1099019"/>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Recommendations</a:t>
            </a:r>
          </a:p>
        </p:txBody>
      </p:sp>
      <p:sp>
        <p:nvSpPr>
          <p:cNvPr id="3" name="TextBox 3"/>
          <p:cNvSpPr txBox="1"/>
          <p:nvPr/>
        </p:nvSpPr>
        <p:spPr>
          <a:xfrm>
            <a:off x="3657600" y="3520405"/>
            <a:ext cx="10655487" cy="3680495"/>
          </a:xfrm>
          <a:prstGeom prst="rect">
            <a:avLst/>
          </a:prstGeom>
        </p:spPr>
        <p:txBody>
          <a:bodyPr lIns="0" tIns="0" rIns="0" bIns="0" rtlCol="0" anchor="t">
            <a:spAutoFit/>
          </a:bodyPr>
          <a:lstStyle/>
          <a:p>
            <a:pPr marL="0" lvl="0" indent="0" algn="ctr">
              <a:lnSpc>
                <a:spcPts val="4079"/>
              </a:lnSpc>
            </a:pPr>
            <a:r>
              <a:rPr lang="en-US" sz="4000" dirty="0">
                <a:solidFill>
                  <a:srgbClr val="0F4662"/>
                </a:solidFill>
                <a:latin typeface="Quicksand"/>
                <a:ea typeface="Quicksand"/>
                <a:cs typeface="Quicksand"/>
                <a:sym typeface="Quicksand"/>
              </a:rPr>
              <a:t>We recommend the Smart Legal assistant to be used by companies to track adherence to the  Kenyan companies act law to avoid hefty fines incase of drifting.</a:t>
            </a:r>
          </a:p>
          <a:p>
            <a:pPr marL="0" lvl="0" indent="0" algn="ctr">
              <a:lnSpc>
                <a:spcPts val="4079"/>
              </a:lnSpc>
            </a:pPr>
            <a:r>
              <a:rPr lang="en-US" sz="4000" dirty="0">
                <a:solidFill>
                  <a:srgbClr val="0F4662"/>
                </a:solidFill>
                <a:latin typeface="Quicksand"/>
                <a:ea typeface="Quicksand"/>
                <a:cs typeface="Quicksand"/>
                <a:sym typeface="Quicksand"/>
              </a:rPr>
              <a:t>Global investors can also use the tool to vet which companies are legal and where to invest on.</a:t>
            </a:r>
          </a:p>
        </p:txBody>
      </p:sp>
      <p:sp>
        <p:nvSpPr>
          <p:cNvPr id="4" name="AutoShape 4"/>
          <p:cNvSpPr/>
          <p:nvPr/>
        </p:nvSpPr>
        <p:spPr>
          <a:xfrm>
            <a:off x="6071281" y="3086100"/>
            <a:ext cx="6492240" cy="0"/>
          </a:xfrm>
          <a:prstGeom prst="line">
            <a:avLst/>
          </a:prstGeom>
          <a:ln w="76200" cap="flat">
            <a:solidFill>
              <a:srgbClr val="0F4662"/>
            </a:solidFill>
            <a:prstDash val="solid"/>
            <a:headEnd type="none" w="sm" len="sm"/>
            <a:tailEnd type="none" w="sm" len="sm"/>
          </a:ln>
        </p:spPr>
      </p:sp>
      <p:sp>
        <p:nvSpPr>
          <p:cNvPr id="5" name="AutoShape 5"/>
          <p:cNvSpPr/>
          <p:nvPr/>
        </p:nvSpPr>
        <p:spPr>
          <a:xfrm>
            <a:off x="6071281" y="8343900"/>
            <a:ext cx="6492240" cy="0"/>
          </a:xfrm>
          <a:prstGeom prst="line">
            <a:avLst/>
          </a:prstGeom>
          <a:ln w="76200" cap="flat">
            <a:solidFill>
              <a:srgbClr val="0F4662"/>
            </a:solidFill>
            <a:prstDash val="solid"/>
            <a:headEnd type="none" w="sm" len="sm"/>
            <a:tailEnd type="none" w="sm" len="sm"/>
          </a:ln>
        </p:spPr>
      </p:sp>
      <p:sp>
        <p:nvSpPr>
          <p:cNvPr id="6" name="Freeform 6"/>
          <p:cNvSpPr/>
          <p:nvPr/>
        </p:nvSpPr>
        <p:spPr>
          <a:xfrm>
            <a:off x="8304001" y="2470557"/>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8477402" y="8573888"/>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3442710" y="3369664"/>
            <a:ext cx="11402580" cy="3185722"/>
          </a:xfrm>
          <a:prstGeom prst="rect">
            <a:avLst/>
          </a:prstGeom>
        </p:spPr>
        <p:txBody>
          <a:bodyPr lIns="0" tIns="0" rIns="0" bIns="0" rtlCol="0" anchor="t">
            <a:spAutoFit/>
          </a:bodyPr>
          <a:lstStyle/>
          <a:p>
            <a:pPr marL="0" lvl="0" indent="0" algn="ctr">
              <a:lnSpc>
                <a:spcPts val="26009"/>
              </a:lnSpc>
              <a:spcBef>
                <a:spcPct val="0"/>
              </a:spcBef>
            </a:pPr>
            <a:r>
              <a:rPr lang="en-US" sz="18577" b="1" i="1">
                <a:solidFill>
                  <a:srgbClr val="0F4662"/>
                </a:solidFill>
                <a:latin typeface="Cormorant Garamond Bold Italics"/>
                <a:ea typeface="Cormorant Garamond Bold Italics"/>
                <a:cs typeface="Cormorant Garamond Bold Italics"/>
                <a:sym typeface="Cormorant Garamond Bold Italics"/>
              </a:rPr>
              <a:t>Thank you</a:t>
            </a:r>
          </a:p>
        </p:txBody>
      </p:sp>
      <p:sp>
        <p:nvSpPr>
          <p:cNvPr id="3" name="AutoShape 3"/>
          <p:cNvSpPr/>
          <p:nvPr/>
        </p:nvSpPr>
        <p:spPr>
          <a:xfrm>
            <a:off x="5897880" y="2215083"/>
            <a:ext cx="6492240" cy="0"/>
          </a:xfrm>
          <a:prstGeom prst="line">
            <a:avLst/>
          </a:prstGeom>
          <a:ln w="76200" cap="flat">
            <a:solidFill>
              <a:srgbClr val="0F4662"/>
            </a:solidFill>
            <a:prstDash val="solid"/>
            <a:headEnd type="none" w="sm" len="sm"/>
            <a:tailEnd type="none" w="sm" len="sm"/>
          </a:ln>
        </p:spPr>
      </p:sp>
      <p:sp>
        <p:nvSpPr>
          <p:cNvPr id="4" name="Freeform 4"/>
          <p:cNvSpPr/>
          <p:nvPr/>
        </p:nvSpPr>
        <p:spPr>
          <a:xfrm>
            <a:off x="8304001" y="1116666"/>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AutoShape 5"/>
          <p:cNvSpPr/>
          <p:nvPr/>
        </p:nvSpPr>
        <p:spPr>
          <a:xfrm>
            <a:off x="5897880" y="8159883"/>
            <a:ext cx="6492240" cy="0"/>
          </a:xfrm>
          <a:prstGeom prst="line">
            <a:avLst/>
          </a:prstGeom>
          <a:ln w="76200" cap="flat">
            <a:solidFill>
              <a:srgbClr val="0F4662"/>
            </a:solidFill>
            <a:prstDash val="solid"/>
            <a:headEnd type="none" w="sm" len="sm"/>
            <a:tailEnd type="none" w="sm" len="sm"/>
          </a:ln>
        </p:spPr>
      </p:sp>
      <p:sp>
        <p:nvSpPr>
          <p:cNvPr id="6" name="Freeform 6"/>
          <p:cNvSpPr/>
          <p:nvPr/>
        </p:nvSpPr>
        <p:spPr>
          <a:xfrm>
            <a:off x="8304001" y="9008400"/>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DBE5EA"/>
        </a:solidFill>
        <a:effectLst/>
      </p:bgPr>
    </p:bg>
    <p:spTree>
      <p:nvGrpSpPr>
        <p:cNvPr id="1" name=""/>
        <p:cNvGrpSpPr/>
        <p:nvPr/>
      </p:nvGrpSpPr>
      <p:grpSpPr>
        <a:xfrm>
          <a:off x="0" y="0"/>
          <a:ext cx="0" cy="0"/>
          <a:chOff x="0" y="0"/>
          <a:chExt cx="0" cy="0"/>
        </a:xfrm>
      </p:grpSpPr>
      <p:grpSp>
        <p:nvGrpSpPr>
          <p:cNvPr id="2" name="Group 2"/>
          <p:cNvGrpSpPr/>
          <p:nvPr/>
        </p:nvGrpSpPr>
        <p:grpSpPr>
          <a:xfrm>
            <a:off x="1028700" y="3669551"/>
            <a:ext cx="7514133" cy="6330250"/>
            <a:chOff x="0" y="0"/>
            <a:chExt cx="1979031" cy="1667226"/>
          </a:xfrm>
        </p:grpSpPr>
        <p:sp>
          <p:nvSpPr>
            <p:cNvPr id="3" name="Freeform 3"/>
            <p:cNvSpPr/>
            <p:nvPr/>
          </p:nvSpPr>
          <p:spPr>
            <a:xfrm>
              <a:off x="0" y="0"/>
              <a:ext cx="1979031" cy="1667227"/>
            </a:xfrm>
            <a:custGeom>
              <a:avLst/>
              <a:gdLst/>
              <a:ahLst/>
              <a:cxnLst/>
              <a:rect l="l" t="t" r="r" b="b"/>
              <a:pathLst>
                <a:path w="1979031" h="1667227">
                  <a:moveTo>
                    <a:pt x="52546" y="0"/>
                  </a:moveTo>
                  <a:lnTo>
                    <a:pt x="1926485" y="0"/>
                  </a:lnTo>
                  <a:cubicBezTo>
                    <a:pt x="1955505" y="0"/>
                    <a:pt x="1979031" y="23526"/>
                    <a:pt x="1979031" y="52546"/>
                  </a:cubicBezTo>
                  <a:lnTo>
                    <a:pt x="1979031" y="1614681"/>
                  </a:lnTo>
                  <a:cubicBezTo>
                    <a:pt x="1979031" y="1628617"/>
                    <a:pt x="1973495" y="1641982"/>
                    <a:pt x="1963641" y="1651836"/>
                  </a:cubicBezTo>
                  <a:cubicBezTo>
                    <a:pt x="1953786" y="1661690"/>
                    <a:pt x="1940421" y="1667227"/>
                    <a:pt x="1926485" y="1667227"/>
                  </a:cubicBezTo>
                  <a:lnTo>
                    <a:pt x="52546" y="1667227"/>
                  </a:lnTo>
                  <a:cubicBezTo>
                    <a:pt x="38610" y="1667227"/>
                    <a:pt x="25245" y="1661690"/>
                    <a:pt x="15390" y="1651836"/>
                  </a:cubicBezTo>
                  <a:cubicBezTo>
                    <a:pt x="5536" y="1641982"/>
                    <a:pt x="0" y="1628617"/>
                    <a:pt x="0" y="1614681"/>
                  </a:cubicBezTo>
                  <a:lnTo>
                    <a:pt x="0" y="52546"/>
                  </a:lnTo>
                  <a:cubicBezTo>
                    <a:pt x="0" y="23526"/>
                    <a:pt x="23526" y="0"/>
                    <a:pt x="52546" y="0"/>
                  </a:cubicBezTo>
                  <a:close/>
                </a:path>
              </a:pathLst>
            </a:custGeom>
            <a:solidFill>
              <a:srgbClr val="FFFFFF"/>
            </a:solidFill>
          </p:spPr>
        </p:sp>
        <p:sp>
          <p:nvSpPr>
            <p:cNvPr id="4" name="TextBox 4"/>
            <p:cNvSpPr txBox="1"/>
            <p:nvPr/>
          </p:nvSpPr>
          <p:spPr>
            <a:xfrm>
              <a:off x="0" y="-123825"/>
              <a:ext cx="1979031" cy="1791051"/>
            </a:xfrm>
            <a:prstGeom prst="rect">
              <a:avLst/>
            </a:prstGeom>
          </p:spPr>
          <p:txBody>
            <a:bodyPr lIns="50800" tIns="50800" rIns="50800" bIns="50800" rtlCol="0" anchor="ctr"/>
            <a:lstStyle/>
            <a:p>
              <a:pPr algn="ctr">
                <a:lnSpc>
                  <a:spcPts val="4079"/>
                </a:lnSpc>
              </a:pPr>
              <a:endParaRPr/>
            </a:p>
          </p:txBody>
        </p:sp>
      </p:grpSp>
      <p:pic>
        <p:nvPicPr>
          <p:cNvPr id="5" name="Picture 5"/>
          <p:cNvPicPr>
            <a:picLocks noChangeAspect="1"/>
          </p:cNvPicPr>
          <p:nvPr/>
        </p:nvPicPr>
        <p:blipFill>
          <a:blip r:embed="rId2"/>
          <a:stretch>
            <a:fillRect/>
          </a:stretch>
        </p:blipFill>
        <p:spPr>
          <a:xfrm>
            <a:off x="695614" y="3350195"/>
            <a:ext cx="8180306" cy="6968961"/>
          </a:xfrm>
          <a:prstGeom prst="rect">
            <a:avLst/>
          </a:prstGeom>
        </p:spPr>
      </p:pic>
      <p:grpSp>
        <p:nvGrpSpPr>
          <p:cNvPr id="6" name="Group 6"/>
          <p:cNvGrpSpPr/>
          <p:nvPr/>
        </p:nvGrpSpPr>
        <p:grpSpPr>
          <a:xfrm>
            <a:off x="9745167" y="3669551"/>
            <a:ext cx="7514133" cy="6260364"/>
            <a:chOff x="0" y="0"/>
            <a:chExt cx="1979031" cy="1648820"/>
          </a:xfrm>
        </p:grpSpPr>
        <p:sp>
          <p:nvSpPr>
            <p:cNvPr id="7" name="Freeform 7"/>
            <p:cNvSpPr/>
            <p:nvPr/>
          </p:nvSpPr>
          <p:spPr>
            <a:xfrm>
              <a:off x="0" y="0"/>
              <a:ext cx="1979031" cy="1648820"/>
            </a:xfrm>
            <a:custGeom>
              <a:avLst/>
              <a:gdLst/>
              <a:ahLst/>
              <a:cxnLst/>
              <a:rect l="l" t="t" r="r" b="b"/>
              <a:pathLst>
                <a:path w="1979031" h="1648820">
                  <a:moveTo>
                    <a:pt x="52546" y="0"/>
                  </a:moveTo>
                  <a:lnTo>
                    <a:pt x="1926485" y="0"/>
                  </a:lnTo>
                  <a:cubicBezTo>
                    <a:pt x="1955505" y="0"/>
                    <a:pt x="1979031" y="23526"/>
                    <a:pt x="1979031" y="52546"/>
                  </a:cubicBezTo>
                  <a:lnTo>
                    <a:pt x="1979031" y="1596274"/>
                  </a:lnTo>
                  <a:cubicBezTo>
                    <a:pt x="1979031" y="1610210"/>
                    <a:pt x="1973495" y="1623575"/>
                    <a:pt x="1963641" y="1633430"/>
                  </a:cubicBezTo>
                  <a:cubicBezTo>
                    <a:pt x="1953786" y="1643284"/>
                    <a:pt x="1940421" y="1648820"/>
                    <a:pt x="1926485" y="1648820"/>
                  </a:cubicBezTo>
                  <a:lnTo>
                    <a:pt x="52546" y="1648820"/>
                  </a:lnTo>
                  <a:cubicBezTo>
                    <a:pt x="38610" y="1648820"/>
                    <a:pt x="25245" y="1643284"/>
                    <a:pt x="15390" y="1633430"/>
                  </a:cubicBezTo>
                  <a:cubicBezTo>
                    <a:pt x="5536" y="1623575"/>
                    <a:pt x="0" y="1610210"/>
                    <a:pt x="0" y="1596274"/>
                  </a:cubicBezTo>
                  <a:lnTo>
                    <a:pt x="0" y="52546"/>
                  </a:lnTo>
                  <a:cubicBezTo>
                    <a:pt x="0" y="23526"/>
                    <a:pt x="23526" y="0"/>
                    <a:pt x="52546" y="0"/>
                  </a:cubicBezTo>
                  <a:close/>
                </a:path>
              </a:pathLst>
            </a:custGeom>
            <a:solidFill>
              <a:srgbClr val="FFFFFF"/>
            </a:solidFill>
          </p:spPr>
        </p:sp>
        <p:sp>
          <p:nvSpPr>
            <p:cNvPr id="8" name="TextBox 8"/>
            <p:cNvSpPr txBox="1"/>
            <p:nvPr/>
          </p:nvSpPr>
          <p:spPr>
            <a:xfrm>
              <a:off x="0" y="-123825"/>
              <a:ext cx="1979031" cy="1772645"/>
            </a:xfrm>
            <a:prstGeom prst="rect">
              <a:avLst/>
            </a:prstGeom>
          </p:spPr>
          <p:txBody>
            <a:bodyPr lIns="50800" tIns="50800" rIns="50800" bIns="50800" rtlCol="0" anchor="ctr"/>
            <a:lstStyle/>
            <a:p>
              <a:pPr algn="ctr">
                <a:lnSpc>
                  <a:spcPts val="4079"/>
                </a:lnSpc>
              </a:pPr>
              <a:endParaRPr/>
            </a:p>
          </p:txBody>
        </p:sp>
      </p:grpSp>
      <p:pic>
        <p:nvPicPr>
          <p:cNvPr id="9" name="Picture 9"/>
          <p:cNvPicPr>
            <a:picLocks noChangeAspect="1"/>
          </p:cNvPicPr>
          <p:nvPr/>
        </p:nvPicPr>
        <p:blipFill>
          <a:blip r:embed="rId3"/>
          <a:stretch>
            <a:fillRect/>
          </a:stretch>
        </p:blipFill>
        <p:spPr>
          <a:xfrm>
            <a:off x="9304686" y="3305158"/>
            <a:ext cx="8395096" cy="6989150"/>
          </a:xfrm>
          <a:prstGeom prst="rect">
            <a:avLst/>
          </a:prstGeom>
        </p:spPr>
      </p:pic>
      <p:sp>
        <p:nvSpPr>
          <p:cNvPr id="10" name="TextBox 10"/>
          <p:cNvSpPr txBox="1"/>
          <p:nvPr/>
        </p:nvSpPr>
        <p:spPr>
          <a:xfrm>
            <a:off x="1028700" y="599709"/>
            <a:ext cx="10326591"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Data Analysis</a:t>
            </a:r>
          </a:p>
        </p:txBody>
      </p:sp>
      <p:sp>
        <p:nvSpPr>
          <p:cNvPr id="11" name="TextBox 11"/>
          <p:cNvSpPr txBox="1"/>
          <p:nvPr/>
        </p:nvSpPr>
        <p:spPr>
          <a:xfrm>
            <a:off x="1028700" y="1934897"/>
            <a:ext cx="16230600" cy="1000125"/>
          </a:xfrm>
          <a:prstGeom prst="rect">
            <a:avLst/>
          </a:prstGeom>
        </p:spPr>
        <p:txBody>
          <a:bodyPr lIns="0" tIns="0" rIns="0" bIns="0" rtlCol="0" anchor="t">
            <a:spAutoFit/>
          </a:bodyPr>
          <a:lstStyle/>
          <a:p>
            <a:pPr marL="0" lvl="0" indent="0" algn="l">
              <a:lnSpc>
                <a:spcPts val="4079"/>
              </a:lnSpc>
            </a:pPr>
            <a:r>
              <a:rPr lang="en-US" sz="2400">
                <a:solidFill>
                  <a:srgbClr val="0F4662"/>
                </a:solidFill>
                <a:latin typeface="Quicksand"/>
                <a:ea typeface="Quicksand"/>
                <a:cs typeface="Quicksand"/>
                <a:sym typeface="Quicksand"/>
              </a:rPr>
              <a:t>Customers are unhappy with Warner &amp; Spencer's new packaging, which may be contributing to a decline in sales. Competitors offer better features and pricing, making it difficult for our product to stand out in the market.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1029029" y="2692654"/>
            <a:ext cx="16229942" cy="3185722"/>
          </a:xfrm>
          <a:prstGeom prst="rect">
            <a:avLst/>
          </a:prstGeom>
        </p:spPr>
        <p:txBody>
          <a:bodyPr lIns="0" tIns="0" rIns="0" bIns="0" rtlCol="0" anchor="t">
            <a:spAutoFit/>
          </a:bodyPr>
          <a:lstStyle/>
          <a:p>
            <a:pPr marL="0" lvl="0" indent="0" algn="ctr">
              <a:lnSpc>
                <a:spcPts val="26009"/>
              </a:lnSpc>
              <a:spcBef>
                <a:spcPct val="0"/>
              </a:spcBef>
            </a:pPr>
            <a:r>
              <a:rPr lang="en-US" sz="18577" b="1" i="1" dirty="0">
                <a:solidFill>
                  <a:srgbClr val="0F4662"/>
                </a:solidFill>
                <a:latin typeface="Cormorant Garamond Bold Italics"/>
                <a:ea typeface="Cormorant Garamond Bold Italics"/>
                <a:cs typeface="Cormorant Garamond Bold Italics"/>
                <a:sym typeface="Cormorant Garamond Bold Italics"/>
              </a:rPr>
              <a:t>Group Project</a:t>
            </a:r>
          </a:p>
        </p:txBody>
      </p:sp>
      <p:sp>
        <p:nvSpPr>
          <p:cNvPr id="3" name="AutoShape 3"/>
          <p:cNvSpPr/>
          <p:nvPr/>
        </p:nvSpPr>
        <p:spPr>
          <a:xfrm>
            <a:off x="9158735" y="990600"/>
            <a:ext cx="8114971" cy="0"/>
          </a:xfrm>
          <a:prstGeom prst="line">
            <a:avLst/>
          </a:prstGeom>
          <a:ln w="76200" cap="flat">
            <a:solidFill>
              <a:srgbClr val="0F4662"/>
            </a:solidFill>
            <a:prstDash val="solid"/>
            <a:headEnd type="none" w="sm" len="sm"/>
            <a:tailEnd type="none" w="sm" len="sm"/>
          </a:ln>
        </p:spPr>
      </p:sp>
      <p:sp>
        <p:nvSpPr>
          <p:cNvPr id="4" name="AutoShape 4"/>
          <p:cNvSpPr/>
          <p:nvPr/>
        </p:nvSpPr>
        <p:spPr>
          <a:xfrm>
            <a:off x="1043764" y="9296400"/>
            <a:ext cx="8114971" cy="0"/>
          </a:xfrm>
          <a:prstGeom prst="line">
            <a:avLst/>
          </a:prstGeom>
          <a:ln w="76200" cap="flat">
            <a:solidFill>
              <a:srgbClr val="0F4662"/>
            </a:solidFill>
            <a:prstDash val="solid"/>
            <a:headEnd type="none" w="sm" len="sm"/>
            <a:tailEnd type="none" w="sm" len="sm"/>
          </a:ln>
        </p:spPr>
      </p:sp>
      <p:sp>
        <p:nvSpPr>
          <p:cNvPr id="5" name="Freeform 5"/>
          <p:cNvSpPr/>
          <p:nvPr/>
        </p:nvSpPr>
        <p:spPr>
          <a:xfrm>
            <a:off x="9618706" y="90374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2505717" y="6340339"/>
            <a:ext cx="13160656" cy="837844"/>
          </a:xfrm>
          <a:prstGeom prst="rect">
            <a:avLst/>
          </a:prstGeom>
        </p:spPr>
        <p:txBody>
          <a:bodyPr lIns="0" tIns="0" rIns="0" bIns="0" rtlCol="0" anchor="t">
            <a:spAutoFit/>
          </a:bodyPr>
          <a:lstStyle/>
          <a:p>
            <a:pPr marL="0" lvl="0" indent="0" algn="ctr">
              <a:lnSpc>
                <a:spcPts val="6844"/>
              </a:lnSpc>
              <a:spcBef>
                <a:spcPct val="0"/>
              </a:spcBef>
            </a:pPr>
            <a:r>
              <a:rPr lang="en-US" sz="4889" dirty="0">
                <a:solidFill>
                  <a:srgbClr val="0F4662"/>
                </a:solidFill>
                <a:latin typeface="Quicksand"/>
                <a:ea typeface="Quicksand"/>
                <a:cs typeface="Quicksand"/>
                <a:sym typeface="Quicksand"/>
              </a:rPr>
              <a:t>Smart Legal Assistant</a:t>
            </a:r>
          </a:p>
        </p:txBody>
      </p:sp>
      <p:sp>
        <p:nvSpPr>
          <p:cNvPr id="7" name="TextBox 7"/>
          <p:cNvSpPr txBox="1"/>
          <p:nvPr/>
        </p:nvSpPr>
        <p:spPr>
          <a:xfrm>
            <a:off x="5649752" y="7032069"/>
            <a:ext cx="6988496" cy="525912"/>
          </a:xfrm>
          <a:prstGeom prst="rect">
            <a:avLst/>
          </a:prstGeom>
        </p:spPr>
        <p:txBody>
          <a:bodyPr lIns="0" tIns="0" rIns="0" bIns="0" rtlCol="0" anchor="t">
            <a:spAutoFit/>
          </a:bodyPr>
          <a:lstStyle/>
          <a:p>
            <a:pPr marL="0" lvl="0" indent="0" algn="ctr">
              <a:lnSpc>
                <a:spcPts val="4397"/>
              </a:lnSpc>
              <a:spcBef>
                <a:spcPct val="0"/>
              </a:spcBef>
            </a:pPr>
            <a:r>
              <a:rPr lang="en-US" sz="3141">
                <a:solidFill>
                  <a:srgbClr val="0F4662"/>
                </a:solidFill>
                <a:latin typeface="Quicksand"/>
                <a:ea typeface="Quicksand"/>
                <a:cs typeface="Quicksand"/>
                <a:sym typeface="Quicksand"/>
              </a:rPr>
              <a:t>15 April, 2025</a:t>
            </a:r>
          </a:p>
        </p:txBody>
      </p:sp>
      <p:sp>
        <p:nvSpPr>
          <p:cNvPr id="8" name="TextBox 8"/>
          <p:cNvSpPr txBox="1"/>
          <p:nvPr/>
        </p:nvSpPr>
        <p:spPr>
          <a:xfrm>
            <a:off x="3322179" y="1967581"/>
            <a:ext cx="11643643" cy="529811"/>
          </a:xfrm>
          <a:prstGeom prst="rect">
            <a:avLst/>
          </a:prstGeom>
        </p:spPr>
        <p:txBody>
          <a:bodyPr lIns="0" tIns="0" rIns="0" bIns="0" rtlCol="0" anchor="t">
            <a:spAutoFit/>
          </a:bodyPr>
          <a:lstStyle/>
          <a:p>
            <a:pPr marL="0" lvl="0" indent="0" algn="ctr">
              <a:lnSpc>
                <a:spcPts val="4397"/>
              </a:lnSpc>
              <a:spcBef>
                <a:spcPct val="0"/>
              </a:spcBef>
            </a:pPr>
            <a:r>
              <a:rPr lang="en-US" sz="3141" dirty="0">
                <a:solidFill>
                  <a:srgbClr val="0F4662"/>
                </a:solidFill>
                <a:latin typeface="Quicksand"/>
                <a:ea typeface="Quicksand"/>
                <a:cs typeface="Quicksand"/>
                <a:sym typeface="Quicksand"/>
              </a:rPr>
              <a:t>Prepared by </a:t>
            </a:r>
            <a:r>
              <a:rPr lang="en-US" sz="3141" dirty="0" err="1">
                <a:solidFill>
                  <a:srgbClr val="0F4662"/>
                </a:solidFill>
                <a:latin typeface="Quicksand"/>
                <a:ea typeface="Quicksand"/>
                <a:cs typeface="Quicksand"/>
                <a:sym typeface="Quicksand"/>
              </a:rPr>
              <a:t>Wordloom</a:t>
            </a:r>
            <a:endParaRPr lang="en-US" sz="3141" dirty="0">
              <a:solidFill>
                <a:srgbClr val="0F4662"/>
              </a:solidFill>
              <a:latin typeface="Quicksand"/>
              <a:ea typeface="Quicksand"/>
              <a:cs typeface="Quicksand"/>
              <a:sym typeface="Quicksand"/>
            </a:endParaRPr>
          </a:p>
        </p:txBody>
      </p:sp>
      <p:sp>
        <p:nvSpPr>
          <p:cNvPr id="9" name="Freeform 9"/>
          <p:cNvSpPr/>
          <p:nvPr/>
        </p:nvSpPr>
        <p:spPr>
          <a:xfrm>
            <a:off x="5646742" y="807892"/>
            <a:ext cx="2968854" cy="441617"/>
          </a:xfrm>
          <a:custGeom>
            <a:avLst/>
            <a:gdLst/>
            <a:ahLst/>
            <a:cxnLst/>
            <a:rect l="l" t="t" r="r" b="b"/>
            <a:pathLst>
              <a:path w="2968854" h="441617">
                <a:moveTo>
                  <a:pt x="0" y="0"/>
                </a:moveTo>
                <a:lnTo>
                  <a:pt x="2968854" y="0"/>
                </a:lnTo>
                <a:lnTo>
                  <a:pt x="2968854" y="441616"/>
                </a:lnTo>
                <a:lnTo>
                  <a:pt x="0" y="44161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TextBox 2"/>
          <p:cNvSpPr txBox="1"/>
          <p:nvPr/>
        </p:nvSpPr>
        <p:spPr>
          <a:xfrm>
            <a:off x="4163754" y="4293667"/>
            <a:ext cx="9960491" cy="3877985"/>
          </a:xfrm>
          <a:prstGeom prst="rect">
            <a:avLst/>
          </a:prstGeom>
        </p:spPr>
        <p:txBody>
          <a:bodyPr lIns="0" tIns="0" rIns="0" bIns="0" rtlCol="0" anchor="t">
            <a:spAutoFit/>
          </a:bodyPr>
          <a:lstStyle/>
          <a:p>
            <a:pPr algn="l">
              <a:buNone/>
            </a:pPr>
            <a:r>
              <a:rPr lang="en-GB" sz="3600" b="0" i="0" dirty="0">
                <a:solidFill>
                  <a:srgbClr val="374151"/>
                </a:solidFill>
                <a:effectLst/>
                <a:latin typeface="ui-sans-serif"/>
              </a:rPr>
              <a:t>The Smart Legal Assistant is an AI-powered tool designed to streamline legal processes and provide accurate legal support for professionals and individuals.</a:t>
            </a:r>
          </a:p>
          <a:p>
            <a:pPr algn="l">
              <a:buFont typeface="Arial" panose="020B0604020202020204" pitchFamily="34" charset="0"/>
              <a:buChar char="•"/>
            </a:pPr>
            <a:r>
              <a:rPr lang="en-GB" sz="3600" b="0" i="0" dirty="0">
                <a:solidFill>
                  <a:srgbClr val="4B5563"/>
                </a:solidFill>
                <a:effectLst/>
                <a:latin typeface="ui-sans-serif"/>
              </a:rPr>
              <a:t>Automates repetitive tasks</a:t>
            </a:r>
          </a:p>
          <a:p>
            <a:pPr algn="l">
              <a:buFont typeface="Arial" panose="020B0604020202020204" pitchFamily="34" charset="0"/>
              <a:buChar char="•"/>
            </a:pPr>
            <a:r>
              <a:rPr lang="en-GB" sz="3600" b="0" i="0" dirty="0">
                <a:solidFill>
                  <a:srgbClr val="4B5563"/>
                </a:solidFill>
                <a:effectLst/>
                <a:latin typeface="ui-sans-serif"/>
              </a:rPr>
              <a:t>Provides real-time legal insights</a:t>
            </a:r>
          </a:p>
          <a:p>
            <a:pPr algn="l">
              <a:buFont typeface="Arial" panose="020B0604020202020204" pitchFamily="34" charset="0"/>
              <a:buChar char="•"/>
            </a:pPr>
            <a:r>
              <a:rPr lang="en-GB" sz="3600" b="0" i="0" dirty="0">
                <a:solidFill>
                  <a:srgbClr val="4B5563"/>
                </a:solidFill>
                <a:effectLst/>
                <a:latin typeface="ui-sans-serif"/>
              </a:rPr>
              <a:t>Accessible 24/7</a:t>
            </a:r>
          </a:p>
        </p:txBody>
      </p:sp>
      <p:sp>
        <p:nvSpPr>
          <p:cNvPr id="3" name="AutoShape 3"/>
          <p:cNvSpPr/>
          <p:nvPr/>
        </p:nvSpPr>
        <p:spPr>
          <a:xfrm>
            <a:off x="5897880" y="3568974"/>
            <a:ext cx="6492240" cy="0"/>
          </a:xfrm>
          <a:prstGeom prst="line">
            <a:avLst/>
          </a:prstGeom>
          <a:ln w="76200" cap="flat">
            <a:solidFill>
              <a:srgbClr val="0F4662"/>
            </a:solidFill>
            <a:prstDash val="solid"/>
            <a:headEnd type="none" w="sm" len="sm"/>
            <a:tailEnd type="none" w="sm" len="sm"/>
          </a:ln>
        </p:spPr>
      </p:sp>
      <p:sp>
        <p:nvSpPr>
          <p:cNvPr id="4" name="AutoShape 4"/>
          <p:cNvSpPr/>
          <p:nvPr/>
        </p:nvSpPr>
        <p:spPr>
          <a:xfrm>
            <a:off x="6324600" y="8496300"/>
            <a:ext cx="6492240" cy="0"/>
          </a:xfrm>
          <a:prstGeom prst="line">
            <a:avLst/>
          </a:prstGeom>
          <a:ln w="76200" cap="flat">
            <a:solidFill>
              <a:srgbClr val="0F4662"/>
            </a:solidFill>
            <a:prstDash val="solid"/>
            <a:headEnd type="none" w="sm" len="sm"/>
            <a:tailEnd type="none" w="sm" len="sm"/>
          </a:ln>
        </p:spPr>
      </p:sp>
      <p:sp>
        <p:nvSpPr>
          <p:cNvPr id="5" name="Freeform 5"/>
          <p:cNvSpPr/>
          <p:nvPr/>
        </p:nvSpPr>
        <p:spPr>
          <a:xfrm>
            <a:off x="8304001" y="2470557"/>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1028700" y="599709"/>
            <a:ext cx="8048163" cy="1085215"/>
          </a:xfrm>
          <a:prstGeom prst="rect">
            <a:avLst/>
          </a:prstGeom>
        </p:spPr>
        <p:txBody>
          <a:bodyPr lIns="0" tIns="0" rIns="0" bIns="0" rtlCol="0" anchor="t">
            <a:spAutoFit/>
          </a:bodyPr>
          <a:lstStyle/>
          <a:p>
            <a:pPr marL="0" lvl="0" indent="0" algn="l">
              <a:lnSpc>
                <a:spcPts val="8959"/>
              </a:lnSpc>
              <a:spcBef>
                <a:spcPct val="0"/>
              </a:spcBef>
            </a:pPr>
            <a:r>
              <a:rPr lang="en-US" sz="6399" b="1" i="1">
                <a:solidFill>
                  <a:srgbClr val="0F4662"/>
                </a:solidFill>
                <a:latin typeface="Cormorant Garamond Bold Italics"/>
                <a:ea typeface="Cormorant Garamond Bold Italics"/>
                <a:cs typeface="Cormorant Garamond Bold Italics"/>
                <a:sym typeface="Cormorant Garamond Bold Italics"/>
              </a:rPr>
              <a:t>Introduction</a:t>
            </a:r>
          </a:p>
        </p:txBody>
      </p:sp>
      <p:sp>
        <p:nvSpPr>
          <p:cNvPr id="7" name="Freeform 7"/>
          <p:cNvSpPr/>
          <p:nvPr/>
        </p:nvSpPr>
        <p:spPr>
          <a:xfrm>
            <a:off x="8304000" y="8771394"/>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FD3235D4-7CFD-8F2A-1854-0D15CC915351}"/>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74896F67-CFC9-8795-A6E9-94A98F37B718}"/>
              </a:ext>
            </a:extLst>
          </p:cNvPr>
          <p:cNvSpPr txBox="1"/>
          <p:nvPr/>
        </p:nvSpPr>
        <p:spPr>
          <a:xfrm>
            <a:off x="1028700" y="599709"/>
            <a:ext cx="11534821" cy="1099019"/>
          </a:xfrm>
          <a:prstGeom prst="rect">
            <a:avLst/>
          </a:prstGeom>
        </p:spPr>
        <p:txBody>
          <a:bodyPr lIns="0" tIns="0" rIns="0" bIns="0" rtlCol="0" anchor="t">
            <a:spAutoFit/>
          </a:bodyPr>
          <a:lstStyle/>
          <a:p>
            <a:pPr marL="0" lvl="0" indent="0" algn="l">
              <a:lnSpc>
                <a:spcPts val="8959"/>
              </a:lnSpc>
              <a:spcBef>
                <a:spcPct val="0"/>
              </a:spcBef>
            </a:pPr>
            <a:r>
              <a:rPr lang="en-US" sz="6000" b="1" i="1" dirty="0">
                <a:solidFill>
                  <a:srgbClr val="0F4662"/>
                </a:solidFill>
                <a:latin typeface="Cormorant Garamond Bold Italics"/>
                <a:ea typeface="Cormorant Garamond Bold Italics"/>
                <a:cs typeface="Cormorant Garamond Bold Italics"/>
                <a:sym typeface="Cormorant Garamond Bold Italics"/>
              </a:rPr>
              <a:t>Data understanding</a:t>
            </a:r>
          </a:p>
        </p:txBody>
      </p:sp>
      <p:sp>
        <p:nvSpPr>
          <p:cNvPr id="3" name="TextBox 3">
            <a:extLst>
              <a:ext uri="{FF2B5EF4-FFF2-40B4-BE49-F238E27FC236}">
                <a16:creationId xmlns:a16="http://schemas.microsoft.com/office/drawing/2014/main" id="{40216737-54DF-D6D7-BC8C-9A88F7F3D11E}"/>
              </a:ext>
            </a:extLst>
          </p:cNvPr>
          <p:cNvSpPr txBox="1"/>
          <p:nvPr/>
        </p:nvSpPr>
        <p:spPr>
          <a:xfrm>
            <a:off x="4191000" y="3614314"/>
            <a:ext cx="10655487" cy="4985980"/>
          </a:xfrm>
          <a:prstGeom prst="rect">
            <a:avLst/>
          </a:prstGeom>
        </p:spPr>
        <p:txBody>
          <a:bodyPr lIns="0" tIns="0" rIns="0" bIns="0" rtlCol="0" anchor="t">
            <a:spAutoFit/>
          </a:bodyPr>
          <a:lstStyle/>
          <a:p>
            <a:r>
              <a:rPr lang="en-GB" sz="3600" dirty="0"/>
              <a:t>The Companies Act of Kenya 2015 governs company incorporation, registration, and management.. It allows single-member private companies, codifies directors’ duties, and enhances governance. Private companies must file financial statements within nine months and disclose beneficial ownership. The Act supports digital operations and virtual meetings, aligning with Vision 2030. Non-compliance incurs penalties, enforced by the Registrar of Companies.</a:t>
            </a:r>
          </a:p>
        </p:txBody>
      </p:sp>
      <p:sp>
        <p:nvSpPr>
          <p:cNvPr id="4" name="AutoShape 4">
            <a:extLst>
              <a:ext uri="{FF2B5EF4-FFF2-40B4-BE49-F238E27FC236}">
                <a16:creationId xmlns:a16="http://schemas.microsoft.com/office/drawing/2014/main" id="{E62B0056-E39E-F99B-4101-CAB889F7176B}"/>
              </a:ext>
            </a:extLst>
          </p:cNvPr>
          <p:cNvSpPr/>
          <p:nvPr/>
        </p:nvSpPr>
        <p:spPr>
          <a:xfrm>
            <a:off x="5562600" y="2857500"/>
            <a:ext cx="6492240" cy="0"/>
          </a:xfrm>
          <a:prstGeom prst="line">
            <a:avLst/>
          </a:prstGeom>
          <a:ln w="76200" cap="flat">
            <a:solidFill>
              <a:srgbClr val="0F4662"/>
            </a:solidFill>
            <a:prstDash val="solid"/>
            <a:headEnd type="none" w="sm" len="sm"/>
            <a:tailEnd type="none" w="sm" len="sm"/>
          </a:ln>
        </p:spPr>
      </p:sp>
      <p:sp>
        <p:nvSpPr>
          <p:cNvPr id="5" name="AutoShape 5">
            <a:extLst>
              <a:ext uri="{FF2B5EF4-FFF2-40B4-BE49-F238E27FC236}">
                <a16:creationId xmlns:a16="http://schemas.microsoft.com/office/drawing/2014/main" id="{11A900DE-BBB1-5D02-431F-2AABDBEE7215}"/>
              </a:ext>
            </a:extLst>
          </p:cNvPr>
          <p:cNvSpPr/>
          <p:nvPr/>
        </p:nvSpPr>
        <p:spPr>
          <a:xfrm>
            <a:off x="6071281" y="8991734"/>
            <a:ext cx="6492240" cy="0"/>
          </a:xfrm>
          <a:prstGeom prst="line">
            <a:avLst/>
          </a:prstGeom>
          <a:ln w="76200" cap="flat">
            <a:solidFill>
              <a:srgbClr val="0F4662"/>
            </a:solidFill>
            <a:prstDash val="solid"/>
            <a:headEnd type="none" w="sm" len="sm"/>
            <a:tailEnd type="none" w="sm" len="sm"/>
          </a:ln>
        </p:spPr>
      </p:sp>
      <p:sp>
        <p:nvSpPr>
          <p:cNvPr id="6" name="Freeform 6">
            <a:extLst>
              <a:ext uri="{FF2B5EF4-FFF2-40B4-BE49-F238E27FC236}">
                <a16:creationId xmlns:a16="http://schemas.microsoft.com/office/drawing/2014/main" id="{59F0B0C5-763A-228B-C82C-73D4F2E881B3}"/>
              </a:ext>
            </a:extLst>
          </p:cNvPr>
          <p:cNvSpPr/>
          <p:nvPr/>
        </p:nvSpPr>
        <p:spPr>
          <a:xfrm>
            <a:off x="8304001" y="2470557"/>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a:extLst>
              <a:ext uri="{FF2B5EF4-FFF2-40B4-BE49-F238E27FC236}">
                <a16:creationId xmlns:a16="http://schemas.microsoft.com/office/drawing/2014/main" id="{A6371B4C-AC7D-0575-6E72-0821C452F583}"/>
              </a:ext>
            </a:extLst>
          </p:cNvPr>
          <p:cNvSpPr/>
          <p:nvPr/>
        </p:nvSpPr>
        <p:spPr>
          <a:xfrm>
            <a:off x="8678744" y="9053081"/>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Rectangle 1">
            <a:extLst>
              <a:ext uri="{FF2B5EF4-FFF2-40B4-BE49-F238E27FC236}">
                <a16:creationId xmlns:a16="http://schemas.microsoft.com/office/drawing/2014/main" id="{19F90352-AA1E-F252-C63B-67F3775AE38D}"/>
              </a:ext>
            </a:extLst>
          </p:cNvPr>
          <p:cNvSpPr>
            <a:spLocks noChangeArrowheads="1"/>
          </p:cNvSpPr>
          <p:nvPr/>
        </p:nvSpPr>
        <p:spPr bwMode="auto">
          <a:xfrm>
            <a:off x="0" y="0"/>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KE"/>
          </a:p>
        </p:txBody>
      </p:sp>
    </p:spTree>
    <p:extLst>
      <p:ext uri="{BB962C8B-B14F-4D97-AF65-F5344CB8AC3E}">
        <p14:creationId xmlns:p14="http://schemas.microsoft.com/office/powerpoint/2010/main" val="7525582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AC2559C7-F46D-5474-D16A-2C3F266D19A5}"/>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1D4073FB-06EB-37A8-49FF-CCCC404FEEC0}"/>
              </a:ext>
            </a:extLst>
          </p:cNvPr>
          <p:cNvSpPr txBox="1"/>
          <p:nvPr/>
        </p:nvSpPr>
        <p:spPr>
          <a:xfrm>
            <a:off x="1028700" y="599709"/>
            <a:ext cx="11534821" cy="1099019"/>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Business </a:t>
            </a:r>
            <a:r>
              <a:rPr lang="en-US" sz="6399" b="1" i="1" dirty="0">
                <a:solidFill>
                  <a:srgbClr val="0F4662"/>
                </a:solidFill>
                <a:latin typeface="Cormorant Garamond Bold Italics" panose="020B0604020202020204" charset="0"/>
                <a:ea typeface="Cormorant Garamond Bold Italics"/>
                <a:cs typeface="Cormorant Garamond Bold Italics"/>
                <a:sym typeface="Cormorant Garamond Bold Italics"/>
              </a:rPr>
              <a:t>Understanding</a:t>
            </a:r>
          </a:p>
        </p:txBody>
      </p:sp>
      <p:sp>
        <p:nvSpPr>
          <p:cNvPr id="3" name="TextBox 3">
            <a:extLst>
              <a:ext uri="{FF2B5EF4-FFF2-40B4-BE49-F238E27FC236}">
                <a16:creationId xmlns:a16="http://schemas.microsoft.com/office/drawing/2014/main" id="{6DB6C1A6-D6F9-123E-EB41-4E292C0CF493}"/>
              </a:ext>
            </a:extLst>
          </p:cNvPr>
          <p:cNvSpPr txBox="1"/>
          <p:nvPr/>
        </p:nvSpPr>
        <p:spPr>
          <a:xfrm>
            <a:off x="4114800" y="3330265"/>
            <a:ext cx="10655487" cy="5539978"/>
          </a:xfrm>
          <a:prstGeom prst="rect">
            <a:avLst/>
          </a:prstGeom>
        </p:spPr>
        <p:txBody>
          <a:bodyPr lIns="0" tIns="0" rIns="0" bIns="0" rtlCol="0" anchor="t">
            <a:spAutoFit/>
          </a:bodyPr>
          <a:lstStyle/>
          <a:p>
            <a:pPr rtl="0"/>
            <a:r>
              <a:rPr lang="en-GB" sz="4000" dirty="0"/>
              <a:t>In this project we built smart legal assistant built with a deep understanding of the Companies Act of Kenya 2015totransform how businesses navigate legal compliance, governance, and operations. By offering proactive, technology-driven solutions, the assistant empowers clients to focus on growth while ensuring adherence to the Act’s requirements, ultimately contributing to Kenya’s business-friendly ecosystem</a:t>
            </a:r>
            <a:r>
              <a:rPr lang="en-GB" sz="2400" dirty="0"/>
              <a:t>.</a:t>
            </a:r>
          </a:p>
        </p:txBody>
      </p:sp>
      <p:sp>
        <p:nvSpPr>
          <p:cNvPr id="4" name="AutoShape 4">
            <a:extLst>
              <a:ext uri="{FF2B5EF4-FFF2-40B4-BE49-F238E27FC236}">
                <a16:creationId xmlns:a16="http://schemas.microsoft.com/office/drawing/2014/main" id="{DFAC4F1A-8146-C4A5-A71F-86E52D8B1EBF}"/>
              </a:ext>
            </a:extLst>
          </p:cNvPr>
          <p:cNvSpPr/>
          <p:nvPr/>
        </p:nvSpPr>
        <p:spPr>
          <a:xfrm>
            <a:off x="6010443" y="2628900"/>
            <a:ext cx="6492240" cy="0"/>
          </a:xfrm>
          <a:prstGeom prst="line">
            <a:avLst/>
          </a:prstGeom>
          <a:ln w="76200" cap="flat">
            <a:solidFill>
              <a:srgbClr val="0F4662"/>
            </a:solidFill>
            <a:prstDash val="solid"/>
            <a:headEnd type="none" w="sm" len="sm"/>
            <a:tailEnd type="none" w="sm" len="sm"/>
          </a:ln>
        </p:spPr>
      </p:sp>
      <p:sp>
        <p:nvSpPr>
          <p:cNvPr id="5" name="AutoShape 5">
            <a:extLst>
              <a:ext uri="{FF2B5EF4-FFF2-40B4-BE49-F238E27FC236}">
                <a16:creationId xmlns:a16="http://schemas.microsoft.com/office/drawing/2014/main" id="{71F9283F-E796-8D70-5122-11976AF63BD2}"/>
              </a:ext>
            </a:extLst>
          </p:cNvPr>
          <p:cNvSpPr/>
          <p:nvPr/>
        </p:nvSpPr>
        <p:spPr>
          <a:xfrm>
            <a:off x="7016507" y="9571607"/>
            <a:ext cx="6492240" cy="0"/>
          </a:xfrm>
          <a:prstGeom prst="line">
            <a:avLst/>
          </a:prstGeom>
          <a:ln w="76200" cap="flat">
            <a:solidFill>
              <a:srgbClr val="0F4662"/>
            </a:solidFill>
            <a:prstDash val="solid"/>
            <a:headEnd type="none" w="sm" len="sm"/>
            <a:tailEnd type="none" w="sm" len="sm"/>
          </a:ln>
        </p:spPr>
      </p:sp>
      <p:sp>
        <p:nvSpPr>
          <p:cNvPr id="6" name="Freeform 6">
            <a:extLst>
              <a:ext uri="{FF2B5EF4-FFF2-40B4-BE49-F238E27FC236}">
                <a16:creationId xmlns:a16="http://schemas.microsoft.com/office/drawing/2014/main" id="{3EB13D1D-9C1E-E3D2-F400-E54622667A52}"/>
              </a:ext>
            </a:extLst>
          </p:cNvPr>
          <p:cNvSpPr/>
          <p:nvPr/>
        </p:nvSpPr>
        <p:spPr>
          <a:xfrm>
            <a:off x="8153400" y="1753477"/>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a:extLst>
              <a:ext uri="{FF2B5EF4-FFF2-40B4-BE49-F238E27FC236}">
                <a16:creationId xmlns:a16="http://schemas.microsoft.com/office/drawing/2014/main" id="{59D6FE08-385E-818E-5046-3A7EF52A69F9}"/>
              </a:ext>
            </a:extLst>
          </p:cNvPr>
          <p:cNvSpPr/>
          <p:nvPr/>
        </p:nvSpPr>
        <p:spPr>
          <a:xfrm>
            <a:off x="8477402" y="9618952"/>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extLst>
      <p:ext uri="{BB962C8B-B14F-4D97-AF65-F5344CB8AC3E}">
        <p14:creationId xmlns:p14="http://schemas.microsoft.com/office/powerpoint/2010/main" val="432968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a:extLst>
            <a:ext uri="{FF2B5EF4-FFF2-40B4-BE49-F238E27FC236}">
              <a16:creationId xmlns:a16="http://schemas.microsoft.com/office/drawing/2014/main" id="{DB8AF553-5D68-7C40-5C7B-A9891D2ACCED}"/>
            </a:ext>
          </a:extLst>
        </p:cNvPr>
        <p:cNvGrpSpPr/>
        <p:nvPr/>
      </p:nvGrpSpPr>
      <p:grpSpPr>
        <a:xfrm>
          <a:off x="0" y="0"/>
          <a:ext cx="0" cy="0"/>
          <a:chOff x="0" y="0"/>
          <a:chExt cx="0" cy="0"/>
        </a:xfrm>
      </p:grpSpPr>
      <p:sp>
        <p:nvSpPr>
          <p:cNvPr id="2" name="TextBox 2">
            <a:extLst>
              <a:ext uri="{FF2B5EF4-FFF2-40B4-BE49-F238E27FC236}">
                <a16:creationId xmlns:a16="http://schemas.microsoft.com/office/drawing/2014/main" id="{DF116941-BD73-E651-5FA8-6BC45D0F0104}"/>
              </a:ext>
            </a:extLst>
          </p:cNvPr>
          <p:cNvSpPr txBox="1"/>
          <p:nvPr/>
        </p:nvSpPr>
        <p:spPr>
          <a:xfrm>
            <a:off x="1028700" y="599709"/>
            <a:ext cx="11534821" cy="1099019"/>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How it works</a:t>
            </a:r>
            <a:endParaRPr lang="en-US" sz="6399" b="1" i="1" dirty="0">
              <a:solidFill>
                <a:srgbClr val="0F4662"/>
              </a:solidFill>
              <a:latin typeface="Cormorant Garamond Bold Italics" panose="020B0604020202020204" charset="0"/>
              <a:ea typeface="Cormorant Garamond Bold Italics"/>
              <a:cs typeface="Cormorant Garamond Bold Italics"/>
              <a:sym typeface="Cormorant Garamond Bold Italics"/>
            </a:endParaRPr>
          </a:p>
        </p:txBody>
      </p:sp>
      <p:sp>
        <p:nvSpPr>
          <p:cNvPr id="4" name="AutoShape 4">
            <a:extLst>
              <a:ext uri="{FF2B5EF4-FFF2-40B4-BE49-F238E27FC236}">
                <a16:creationId xmlns:a16="http://schemas.microsoft.com/office/drawing/2014/main" id="{1BE9DCD8-697E-F220-EBC0-4A1027A17C25}"/>
              </a:ext>
            </a:extLst>
          </p:cNvPr>
          <p:cNvSpPr/>
          <p:nvPr/>
        </p:nvSpPr>
        <p:spPr>
          <a:xfrm>
            <a:off x="6010443" y="2628900"/>
            <a:ext cx="6492240" cy="0"/>
          </a:xfrm>
          <a:prstGeom prst="line">
            <a:avLst/>
          </a:prstGeom>
          <a:ln w="76200" cap="flat">
            <a:solidFill>
              <a:srgbClr val="0F4662"/>
            </a:solidFill>
            <a:prstDash val="solid"/>
            <a:headEnd type="none" w="sm" len="sm"/>
            <a:tailEnd type="none" w="sm" len="sm"/>
          </a:ln>
        </p:spPr>
      </p:sp>
      <p:sp>
        <p:nvSpPr>
          <p:cNvPr id="5" name="AutoShape 5">
            <a:extLst>
              <a:ext uri="{FF2B5EF4-FFF2-40B4-BE49-F238E27FC236}">
                <a16:creationId xmlns:a16="http://schemas.microsoft.com/office/drawing/2014/main" id="{F253F28E-06D6-E8A9-B786-993CC49DE9B7}"/>
              </a:ext>
            </a:extLst>
          </p:cNvPr>
          <p:cNvSpPr/>
          <p:nvPr/>
        </p:nvSpPr>
        <p:spPr>
          <a:xfrm>
            <a:off x="7016507" y="9571607"/>
            <a:ext cx="6492240" cy="0"/>
          </a:xfrm>
          <a:prstGeom prst="line">
            <a:avLst/>
          </a:prstGeom>
          <a:ln w="76200" cap="flat">
            <a:solidFill>
              <a:srgbClr val="0F4662"/>
            </a:solidFill>
            <a:prstDash val="solid"/>
            <a:headEnd type="none" w="sm" len="sm"/>
            <a:tailEnd type="none" w="sm" len="sm"/>
          </a:ln>
        </p:spPr>
      </p:sp>
      <p:sp>
        <p:nvSpPr>
          <p:cNvPr id="6" name="Freeform 6">
            <a:extLst>
              <a:ext uri="{FF2B5EF4-FFF2-40B4-BE49-F238E27FC236}">
                <a16:creationId xmlns:a16="http://schemas.microsoft.com/office/drawing/2014/main" id="{EBCDF5EE-DFCC-6767-DD89-5AD07447836A}"/>
              </a:ext>
            </a:extLst>
          </p:cNvPr>
          <p:cNvSpPr/>
          <p:nvPr/>
        </p:nvSpPr>
        <p:spPr>
          <a:xfrm>
            <a:off x="8153400" y="1753477"/>
            <a:ext cx="1679997" cy="249900"/>
          </a:xfrm>
          <a:custGeom>
            <a:avLst/>
            <a:gdLst/>
            <a:ahLst/>
            <a:cxnLst/>
            <a:rect l="l" t="t" r="r" b="b"/>
            <a:pathLst>
              <a:path w="1679997" h="249900">
                <a:moveTo>
                  <a:pt x="0" y="0"/>
                </a:moveTo>
                <a:lnTo>
                  <a:pt x="1679998" y="0"/>
                </a:lnTo>
                <a:lnTo>
                  <a:pt x="1679998" y="249899"/>
                </a:lnTo>
                <a:lnTo>
                  <a:pt x="0" y="24989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a:extLst>
              <a:ext uri="{FF2B5EF4-FFF2-40B4-BE49-F238E27FC236}">
                <a16:creationId xmlns:a16="http://schemas.microsoft.com/office/drawing/2014/main" id="{778B5F8B-F7D9-69BF-DB95-2916C6C25A97}"/>
              </a:ext>
            </a:extLst>
          </p:cNvPr>
          <p:cNvSpPr/>
          <p:nvPr/>
        </p:nvSpPr>
        <p:spPr>
          <a:xfrm>
            <a:off x="8477402" y="9618952"/>
            <a:ext cx="1679997" cy="249900"/>
          </a:xfrm>
          <a:custGeom>
            <a:avLst/>
            <a:gdLst/>
            <a:ahLst/>
            <a:cxnLst/>
            <a:rect l="l" t="t" r="r" b="b"/>
            <a:pathLst>
              <a:path w="1679997" h="249900">
                <a:moveTo>
                  <a:pt x="0" y="0"/>
                </a:moveTo>
                <a:lnTo>
                  <a:pt x="1679998" y="0"/>
                </a:lnTo>
                <a:lnTo>
                  <a:pt x="1679998" y="249900"/>
                </a:lnTo>
                <a:lnTo>
                  <a:pt x="0" y="249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pic>
        <p:nvPicPr>
          <p:cNvPr id="8" name="Picture 7">
            <a:extLst>
              <a:ext uri="{FF2B5EF4-FFF2-40B4-BE49-F238E27FC236}">
                <a16:creationId xmlns:a16="http://schemas.microsoft.com/office/drawing/2014/main" id="{7083F2B3-1FBD-2B9A-89A4-407F80097A8A}"/>
              </a:ext>
            </a:extLst>
          </p:cNvPr>
          <p:cNvPicPr>
            <a:picLocks noChangeAspect="1"/>
          </p:cNvPicPr>
          <p:nvPr/>
        </p:nvPicPr>
        <p:blipFill>
          <a:blip r:embed="rId4"/>
          <a:stretch>
            <a:fillRect/>
          </a:stretch>
        </p:blipFill>
        <p:spPr>
          <a:xfrm>
            <a:off x="3657124" y="1522162"/>
            <a:ext cx="10973751" cy="7242676"/>
          </a:xfrm>
          <a:prstGeom prst="rect">
            <a:avLst/>
          </a:prstGeom>
        </p:spPr>
      </p:pic>
    </p:spTree>
    <p:extLst>
      <p:ext uri="{BB962C8B-B14F-4D97-AF65-F5344CB8AC3E}">
        <p14:creationId xmlns:p14="http://schemas.microsoft.com/office/powerpoint/2010/main" val="2928207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886761" y="2456695"/>
            <a:ext cx="5385764" cy="6426664"/>
            <a:chOff x="0" y="0"/>
            <a:chExt cx="1418473" cy="1692619"/>
          </a:xfrm>
        </p:grpSpPr>
        <p:sp>
          <p:nvSpPr>
            <p:cNvPr id="3" name="Freeform 3"/>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sp>
        <p:sp>
          <p:nvSpPr>
            <p:cNvPr id="4" name="TextBox 4"/>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5" name="Freeform 5"/>
          <p:cNvSpPr/>
          <p:nvPr/>
        </p:nvSpPr>
        <p:spPr>
          <a:xfrm>
            <a:off x="2405199" y="2877488"/>
            <a:ext cx="2348889" cy="2348889"/>
          </a:xfrm>
          <a:custGeom>
            <a:avLst/>
            <a:gdLst/>
            <a:ahLst/>
            <a:cxnLst/>
            <a:rect l="l" t="t" r="r" b="b"/>
            <a:pathLst>
              <a:path w="2348889" h="2348889">
                <a:moveTo>
                  <a:pt x="0" y="0"/>
                </a:moveTo>
                <a:lnTo>
                  <a:pt x="2348889" y="0"/>
                </a:lnTo>
                <a:lnTo>
                  <a:pt x="2348889" y="2348889"/>
                </a:lnTo>
                <a:lnTo>
                  <a:pt x="0" y="234888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6" name="Group 6"/>
          <p:cNvGrpSpPr/>
          <p:nvPr/>
        </p:nvGrpSpPr>
        <p:grpSpPr>
          <a:xfrm>
            <a:off x="6451118" y="2456695"/>
            <a:ext cx="5385764" cy="6426664"/>
            <a:chOff x="0" y="0"/>
            <a:chExt cx="1418473" cy="1692619"/>
          </a:xfrm>
        </p:grpSpPr>
        <p:sp>
          <p:nvSpPr>
            <p:cNvPr id="7" name="Freeform 7"/>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A9BECB"/>
            </a:solidFill>
          </p:spPr>
        </p:sp>
        <p:sp>
          <p:nvSpPr>
            <p:cNvPr id="8" name="TextBox 8"/>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9" name="Freeform 9"/>
          <p:cNvSpPr/>
          <p:nvPr/>
        </p:nvSpPr>
        <p:spPr>
          <a:xfrm>
            <a:off x="7984503" y="2877488"/>
            <a:ext cx="2318994" cy="2348889"/>
          </a:xfrm>
          <a:custGeom>
            <a:avLst/>
            <a:gdLst/>
            <a:ahLst/>
            <a:cxnLst/>
            <a:rect l="l" t="t" r="r" b="b"/>
            <a:pathLst>
              <a:path w="2318994" h="2348889">
                <a:moveTo>
                  <a:pt x="0" y="0"/>
                </a:moveTo>
                <a:lnTo>
                  <a:pt x="2318994" y="0"/>
                </a:lnTo>
                <a:lnTo>
                  <a:pt x="2318994" y="2348889"/>
                </a:lnTo>
                <a:lnTo>
                  <a:pt x="0" y="2348889"/>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grpSp>
        <p:nvGrpSpPr>
          <p:cNvPr id="10" name="Group 10"/>
          <p:cNvGrpSpPr/>
          <p:nvPr/>
        </p:nvGrpSpPr>
        <p:grpSpPr>
          <a:xfrm>
            <a:off x="12015475" y="2456695"/>
            <a:ext cx="5385764" cy="6426664"/>
            <a:chOff x="0" y="0"/>
            <a:chExt cx="1418473" cy="1692619"/>
          </a:xfrm>
        </p:grpSpPr>
        <p:sp>
          <p:nvSpPr>
            <p:cNvPr id="11" name="Freeform 11"/>
            <p:cNvSpPr/>
            <p:nvPr/>
          </p:nvSpPr>
          <p:spPr>
            <a:xfrm>
              <a:off x="0" y="0"/>
              <a:ext cx="1418473" cy="1692619"/>
            </a:xfrm>
            <a:custGeom>
              <a:avLst/>
              <a:gdLst/>
              <a:ahLst/>
              <a:cxnLst/>
              <a:rect l="l" t="t" r="r" b="b"/>
              <a:pathLst>
                <a:path w="1418473" h="1692619">
                  <a:moveTo>
                    <a:pt x="73311" y="0"/>
                  </a:moveTo>
                  <a:lnTo>
                    <a:pt x="1345161" y="0"/>
                  </a:lnTo>
                  <a:cubicBezTo>
                    <a:pt x="1364605" y="0"/>
                    <a:pt x="1383252" y="7724"/>
                    <a:pt x="1397000" y="21472"/>
                  </a:cubicBezTo>
                  <a:cubicBezTo>
                    <a:pt x="1410749" y="35221"/>
                    <a:pt x="1418473" y="53868"/>
                    <a:pt x="1418473" y="73311"/>
                  </a:cubicBezTo>
                  <a:lnTo>
                    <a:pt x="1418473" y="1619308"/>
                  </a:lnTo>
                  <a:cubicBezTo>
                    <a:pt x="1418473" y="1638751"/>
                    <a:pt x="1410749" y="1657398"/>
                    <a:pt x="1397000" y="1671147"/>
                  </a:cubicBezTo>
                  <a:cubicBezTo>
                    <a:pt x="1383252" y="1684896"/>
                    <a:pt x="1364605" y="1692619"/>
                    <a:pt x="1345161" y="1692619"/>
                  </a:cubicBezTo>
                  <a:lnTo>
                    <a:pt x="73311" y="1692619"/>
                  </a:lnTo>
                  <a:cubicBezTo>
                    <a:pt x="32823" y="1692619"/>
                    <a:pt x="0" y="1659797"/>
                    <a:pt x="0" y="1619308"/>
                  </a:cubicBezTo>
                  <a:lnTo>
                    <a:pt x="0" y="73311"/>
                  </a:lnTo>
                  <a:cubicBezTo>
                    <a:pt x="0" y="53868"/>
                    <a:pt x="7724" y="35221"/>
                    <a:pt x="21472" y="21472"/>
                  </a:cubicBezTo>
                  <a:cubicBezTo>
                    <a:pt x="35221" y="7724"/>
                    <a:pt x="53868" y="0"/>
                    <a:pt x="73311" y="0"/>
                  </a:cubicBezTo>
                  <a:close/>
                </a:path>
              </a:pathLst>
            </a:custGeom>
            <a:solidFill>
              <a:srgbClr val="DBE5EA"/>
            </a:solidFill>
          </p:spPr>
        </p:sp>
        <p:sp>
          <p:nvSpPr>
            <p:cNvPr id="12" name="TextBox 12"/>
            <p:cNvSpPr txBox="1"/>
            <p:nvPr/>
          </p:nvSpPr>
          <p:spPr>
            <a:xfrm>
              <a:off x="0" y="-123825"/>
              <a:ext cx="1418473" cy="1816444"/>
            </a:xfrm>
            <a:prstGeom prst="rect">
              <a:avLst/>
            </a:prstGeom>
          </p:spPr>
          <p:txBody>
            <a:bodyPr lIns="50800" tIns="50800" rIns="50800" bIns="50800" rtlCol="0" anchor="ctr"/>
            <a:lstStyle/>
            <a:p>
              <a:pPr algn="ctr">
                <a:lnSpc>
                  <a:spcPts val="4079"/>
                </a:lnSpc>
              </a:pPr>
              <a:endParaRPr/>
            </a:p>
          </p:txBody>
        </p:sp>
      </p:grpSp>
      <p:sp>
        <p:nvSpPr>
          <p:cNvPr id="13" name="Freeform 13"/>
          <p:cNvSpPr/>
          <p:nvPr/>
        </p:nvSpPr>
        <p:spPr>
          <a:xfrm>
            <a:off x="13595029" y="3088463"/>
            <a:ext cx="2226655" cy="2226655"/>
          </a:xfrm>
          <a:custGeom>
            <a:avLst/>
            <a:gdLst/>
            <a:ahLst/>
            <a:cxnLst/>
            <a:rect l="l" t="t" r="r" b="b"/>
            <a:pathLst>
              <a:path w="2226655" h="2226655">
                <a:moveTo>
                  <a:pt x="0" y="0"/>
                </a:moveTo>
                <a:lnTo>
                  <a:pt x="2226655" y="0"/>
                </a:lnTo>
                <a:lnTo>
                  <a:pt x="2226655" y="2226655"/>
                </a:lnTo>
                <a:lnTo>
                  <a:pt x="0" y="222665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14" name="TextBox 14"/>
          <p:cNvSpPr txBox="1"/>
          <p:nvPr/>
        </p:nvSpPr>
        <p:spPr>
          <a:xfrm>
            <a:off x="1028700" y="599709"/>
            <a:ext cx="8115300" cy="1099019"/>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Work flow</a:t>
            </a:r>
          </a:p>
        </p:txBody>
      </p:sp>
      <p:sp>
        <p:nvSpPr>
          <p:cNvPr id="15" name="TextBox 15"/>
          <p:cNvSpPr txBox="1"/>
          <p:nvPr/>
        </p:nvSpPr>
        <p:spPr>
          <a:xfrm>
            <a:off x="1028700" y="5919392"/>
            <a:ext cx="5101887" cy="2045560"/>
          </a:xfrm>
          <a:prstGeom prst="rect">
            <a:avLst/>
          </a:prstGeom>
        </p:spPr>
        <p:txBody>
          <a:bodyPr lIns="0" tIns="0" rIns="0" bIns="0" rtlCol="0" anchor="t">
            <a:spAutoFit/>
          </a:bodyPr>
          <a:lstStyle/>
          <a:p>
            <a:pPr marL="518160" lvl="1" indent="-259080" algn="l">
              <a:lnSpc>
                <a:spcPts val="4079"/>
              </a:lnSpc>
              <a:buFont typeface="Arial"/>
              <a:buChar char="•"/>
            </a:pPr>
            <a:r>
              <a:rPr lang="en-GB" sz="2400" dirty="0"/>
              <a:t>Assess internal legal workflows to identify repetitive tasks suitable for automation, such as contract review or compliance tracking.</a:t>
            </a:r>
            <a:r>
              <a:rPr lang="en-US" sz="2400" dirty="0">
                <a:solidFill>
                  <a:srgbClr val="0F4662"/>
                </a:solidFill>
                <a:latin typeface="Quicksand"/>
                <a:ea typeface="Quicksand"/>
                <a:cs typeface="Quicksand"/>
                <a:sym typeface="Quicksand"/>
              </a:rPr>
              <a:t>.</a:t>
            </a:r>
          </a:p>
        </p:txBody>
      </p:sp>
      <p:sp>
        <p:nvSpPr>
          <p:cNvPr id="16" name="TextBox 16"/>
          <p:cNvSpPr txBox="1"/>
          <p:nvPr/>
        </p:nvSpPr>
        <p:spPr>
          <a:xfrm>
            <a:off x="1028700" y="5580494"/>
            <a:ext cx="510188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Analysis Phase</a:t>
            </a:r>
          </a:p>
        </p:txBody>
      </p:sp>
      <p:sp>
        <p:nvSpPr>
          <p:cNvPr id="17" name="TextBox 17"/>
          <p:cNvSpPr txBox="1"/>
          <p:nvPr/>
        </p:nvSpPr>
        <p:spPr>
          <a:xfrm>
            <a:off x="6593057" y="5919392"/>
            <a:ext cx="5101887" cy="2577116"/>
          </a:xfrm>
          <a:prstGeom prst="rect">
            <a:avLst/>
          </a:prstGeom>
        </p:spPr>
        <p:txBody>
          <a:bodyPr lIns="0" tIns="0" rIns="0" bIns="0" rtlCol="0" anchor="t">
            <a:spAutoFit/>
          </a:bodyPr>
          <a:lstStyle/>
          <a:p>
            <a:pPr marL="518160" lvl="1" indent="-259080" algn="l">
              <a:lnSpc>
                <a:spcPts val="4079"/>
              </a:lnSpc>
              <a:buFont typeface="Arial"/>
              <a:buChar char="•"/>
            </a:pPr>
            <a:r>
              <a:rPr lang="en-GB" sz="2400" dirty="0"/>
              <a:t>Define clear objectives—e.g., reducing turnaround time or improving document consistency—and select the right AI tools aligned with data privacy laws.</a:t>
            </a:r>
            <a:r>
              <a:rPr lang="en-US" sz="2400" dirty="0">
                <a:solidFill>
                  <a:srgbClr val="0F4662"/>
                </a:solidFill>
                <a:latin typeface="Quicksand"/>
                <a:ea typeface="Quicksand"/>
                <a:cs typeface="Quicksand"/>
                <a:sym typeface="Quicksand"/>
              </a:rPr>
              <a:t>.</a:t>
            </a:r>
          </a:p>
        </p:txBody>
      </p:sp>
      <p:sp>
        <p:nvSpPr>
          <p:cNvPr id="18" name="TextBox 18"/>
          <p:cNvSpPr txBox="1"/>
          <p:nvPr/>
        </p:nvSpPr>
        <p:spPr>
          <a:xfrm>
            <a:off x="6593057" y="5580494"/>
            <a:ext cx="510188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Strategy Development</a:t>
            </a:r>
          </a:p>
        </p:txBody>
      </p:sp>
      <p:sp>
        <p:nvSpPr>
          <p:cNvPr id="19" name="TextBox 19"/>
          <p:cNvSpPr txBox="1"/>
          <p:nvPr/>
        </p:nvSpPr>
        <p:spPr>
          <a:xfrm>
            <a:off x="12157413" y="6222767"/>
            <a:ext cx="4496348" cy="2314864"/>
          </a:xfrm>
          <a:prstGeom prst="rect">
            <a:avLst/>
          </a:prstGeom>
        </p:spPr>
        <p:txBody>
          <a:bodyPr lIns="0" tIns="0" rIns="0" bIns="0" rtlCol="0" anchor="t">
            <a:spAutoFit/>
          </a:bodyPr>
          <a:lstStyle/>
          <a:p>
            <a:r>
              <a:rPr lang="en-GB" sz="2400" dirty="0"/>
              <a:t>Integrate the AI assistant into existing systems, train staff on usage, and set up monitoring to refine performance and ensure legal accuracy.</a:t>
            </a:r>
          </a:p>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a:t>
            </a:r>
          </a:p>
        </p:txBody>
      </p:sp>
      <p:sp>
        <p:nvSpPr>
          <p:cNvPr id="20" name="TextBox 20"/>
          <p:cNvSpPr txBox="1"/>
          <p:nvPr/>
        </p:nvSpPr>
        <p:spPr>
          <a:xfrm>
            <a:off x="12157413" y="5880210"/>
            <a:ext cx="510188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Implementation Plan</a:t>
            </a:r>
          </a:p>
        </p:txBody>
      </p:sp>
      <p:sp>
        <p:nvSpPr>
          <p:cNvPr id="21" name="AutoShape 21"/>
          <p:cNvSpPr/>
          <p:nvPr/>
        </p:nvSpPr>
        <p:spPr>
          <a:xfrm>
            <a:off x="10767060" y="990600"/>
            <a:ext cx="6492240" cy="0"/>
          </a:xfrm>
          <a:prstGeom prst="line">
            <a:avLst/>
          </a:prstGeom>
          <a:ln w="76200" cap="flat">
            <a:solidFill>
              <a:srgbClr val="0F4662"/>
            </a:solidFill>
            <a:prstDash val="solid"/>
            <a:headEnd type="none" w="sm" len="sm"/>
            <a:tailEnd type="none" w="sm" len="sm"/>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sp>
        <p:nvSpPr>
          <p:cNvPr id="2" name="Freeform 2"/>
          <p:cNvSpPr/>
          <p:nvPr/>
        </p:nvSpPr>
        <p:spPr>
          <a:xfrm>
            <a:off x="7038622" y="4099272"/>
            <a:ext cx="4210757" cy="3273864"/>
          </a:xfrm>
          <a:custGeom>
            <a:avLst/>
            <a:gdLst/>
            <a:ahLst/>
            <a:cxnLst/>
            <a:rect l="l" t="t" r="r" b="b"/>
            <a:pathLst>
              <a:path w="4210757" h="3273864">
                <a:moveTo>
                  <a:pt x="0" y="0"/>
                </a:moveTo>
                <a:lnTo>
                  <a:pt x="4210756" y="0"/>
                </a:lnTo>
                <a:lnTo>
                  <a:pt x="4210756" y="3273864"/>
                </a:lnTo>
                <a:lnTo>
                  <a:pt x="0" y="327386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AutoShape 3"/>
          <p:cNvSpPr/>
          <p:nvPr/>
        </p:nvSpPr>
        <p:spPr>
          <a:xfrm>
            <a:off x="2027699" y="5114925"/>
            <a:ext cx="4344915" cy="0"/>
          </a:xfrm>
          <a:prstGeom prst="line">
            <a:avLst/>
          </a:prstGeom>
          <a:ln w="57150" cap="flat">
            <a:solidFill>
              <a:srgbClr val="7994A0"/>
            </a:solidFill>
            <a:prstDash val="solid"/>
            <a:headEnd type="none" w="sm" len="sm"/>
            <a:tailEnd type="none" w="sm" len="sm"/>
          </a:ln>
        </p:spPr>
      </p:sp>
      <p:sp>
        <p:nvSpPr>
          <p:cNvPr id="4" name="AutoShape 4"/>
          <p:cNvSpPr/>
          <p:nvPr/>
        </p:nvSpPr>
        <p:spPr>
          <a:xfrm>
            <a:off x="11911071" y="7344561"/>
            <a:ext cx="4346753" cy="0"/>
          </a:xfrm>
          <a:prstGeom prst="line">
            <a:avLst/>
          </a:prstGeom>
          <a:ln w="57150" cap="flat">
            <a:solidFill>
              <a:srgbClr val="7994A0"/>
            </a:solidFill>
            <a:prstDash val="solid"/>
            <a:headEnd type="none" w="sm" len="sm"/>
            <a:tailEnd type="none" w="sm" len="sm"/>
          </a:ln>
        </p:spPr>
      </p:sp>
      <p:sp>
        <p:nvSpPr>
          <p:cNvPr id="5" name="AutoShape 5"/>
          <p:cNvSpPr/>
          <p:nvPr/>
        </p:nvSpPr>
        <p:spPr>
          <a:xfrm flipV="1">
            <a:off x="1660540" y="8483796"/>
            <a:ext cx="4716390" cy="0"/>
          </a:xfrm>
          <a:prstGeom prst="line">
            <a:avLst/>
          </a:prstGeom>
          <a:ln w="57150" cap="flat">
            <a:solidFill>
              <a:srgbClr val="7994A0"/>
            </a:solidFill>
            <a:prstDash val="solid"/>
            <a:headEnd type="none" w="sm" len="sm"/>
            <a:tailEnd type="none" w="sm" len="sm"/>
          </a:ln>
        </p:spPr>
      </p:sp>
      <p:sp>
        <p:nvSpPr>
          <p:cNvPr id="6" name="TextBox 6"/>
          <p:cNvSpPr txBox="1"/>
          <p:nvPr/>
        </p:nvSpPr>
        <p:spPr>
          <a:xfrm>
            <a:off x="1024384" y="599709"/>
            <a:ext cx="14072064" cy="1099019"/>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Project overview</a:t>
            </a:r>
          </a:p>
        </p:txBody>
      </p:sp>
      <p:sp>
        <p:nvSpPr>
          <p:cNvPr id="7" name="TextBox 7"/>
          <p:cNvSpPr txBox="1"/>
          <p:nvPr/>
        </p:nvSpPr>
        <p:spPr>
          <a:xfrm>
            <a:off x="1024384" y="3595524"/>
            <a:ext cx="5348229" cy="872034"/>
          </a:xfrm>
          <a:prstGeom prst="rect">
            <a:avLst/>
          </a:prstGeom>
        </p:spPr>
        <p:txBody>
          <a:bodyPr lIns="0" tIns="0" rIns="0" bIns="0" rtlCol="0" anchor="t">
            <a:spAutoFit/>
          </a:bodyPr>
          <a:lstStyle/>
          <a:p>
            <a:pPr marL="0" lvl="0" indent="0" algn="r">
              <a:lnSpc>
                <a:spcPts val="3359"/>
              </a:lnSpc>
              <a:spcBef>
                <a:spcPct val="0"/>
              </a:spcBef>
            </a:pPr>
            <a:r>
              <a:rPr lang="en-US" sz="2400" dirty="0">
                <a:solidFill>
                  <a:srgbClr val="0F4662"/>
                </a:solidFill>
                <a:latin typeface="Quicksand"/>
                <a:ea typeface="Quicksand"/>
                <a:cs typeface="Quicksand"/>
                <a:sym typeface="Quicksand"/>
              </a:rPr>
              <a:t> </a:t>
            </a:r>
            <a:r>
              <a:rPr lang="en-GB" sz="3200" dirty="0"/>
              <a:t>Rise in out-of-court settlements and mediation to avoid delays</a:t>
            </a:r>
            <a:r>
              <a:rPr lang="en-US" sz="2400" dirty="0">
                <a:solidFill>
                  <a:srgbClr val="0F4662"/>
                </a:solidFill>
                <a:latin typeface="Quicksand"/>
                <a:ea typeface="Quicksand"/>
                <a:cs typeface="Quicksand"/>
                <a:sym typeface="Quicksand"/>
              </a:rPr>
              <a:t>.</a:t>
            </a:r>
          </a:p>
        </p:txBody>
      </p:sp>
      <p:sp>
        <p:nvSpPr>
          <p:cNvPr id="8" name="TextBox 8"/>
          <p:cNvSpPr txBox="1"/>
          <p:nvPr/>
        </p:nvSpPr>
        <p:spPr>
          <a:xfrm>
            <a:off x="1024384" y="3161819"/>
            <a:ext cx="5348229" cy="461280"/>
          </a:xfrm>
          <a:prstGeom prst="rect">
            <a:avLst/>
          </a:prstGeom>
        </p:spPr>
        <p:txBody>
          <a:bodyPr lIns="0" tIns="0" rIns="0" bIns="0" rtlCol="0" anchor="t">
            <a:spAutoFit/>
          </a:bodyPr>
          <a:lstStyle/>
          <a:p>
            <a:pPr marL="0" lvl="0" indent="0" algn="r">
              <a:lnSpc>
                <a:spcPts val="3919"/>
              </a:lnSpc>
              <a:spcBef>
                <a:spcPct val="0"/>
              </a:spcBef>
            </a:pPr>
            <a:r>
              <a:rPr lang="en-US" sz="2799" b="1" dirty="0">
                <a:solidFill>
                  <a:srgbClr val="0F4662"/>
                </a:solidFill>
                <a:latin typeface="Quicksand Bold"/>
                <a:ea typeface="Quicksand Bold"/>
                <a:cs typeface="Quicksand Bold"/>
                <a:sym typeface="Quicksand Bold"/>
              </a:rPr>
              <a:t>Current legal Trends:</a:t>
            </a:r>
          </a:p>
        </p:txBody>
      </p:sp>
      <p:sp>
        <p:nvSpPr>
          <p:cNvPr id="9" name="TextBox 9"/>
          <p:cNvSpPr txBox="1"/>
          <p:nvPr/>
        </p:nvSpPr>
        <p:spPr>
          <a:xfrm>
            <a:off x="11911071" y="4912933"/>
            <a:ext cx="5348229" cy="1334468"/>
          </a:xfrm>
          <a:prstGeom prst="rect">
            <a:avLst/>
          </a:prstGeom>
        </p:spPr>
        <p:txBody>
          <a:bodyPr lIns="0" tIns="0" rIns="0" bIns="0" rtlCol="0" anchor="t">
            <a:spAutoFit/>
          </a:bodyPr>
          <a:lstStyle/>
          <a:p>
            <a:pPr marL="0" lvl="0" indent="0" algn="l">
              <a:lnSpc>
                <a:spcPts val="3359"/>
              </a:lnSpc>
              <a:spcBef>
                <a:spcPct val="0"/>
              </a:spcBef>
            </a:pPr>
            <a:r>
              <a:rPr lang="en-GB" sz="3200" dirty="0"/>
              <a:t>Businesses are budgeting for ADR mechanisms to save time and cost.</a:t>
            </a:r>
            <a:r>
              <a:rPr lang="en-US" sz="3200" dirty="0">
                <a:solidFill>
                  <a:srgbClr val="0F4662"/>
                </a:solidFill>
                <a:latin typeface="Quicksand"/>
                <a:ea typeface="Quicksand"/>
                <a:cs typeface="Quicksand"/>
                <a:sym typeface="Quicksand"/>
              </a:rPr>
              <a:t>.</a:t>
            </a:r>
          </a:p>
        </p:txBody>
      </p:sp>
      <p:sp>
        <p:nvSpPr>
          <p:cNvPr id="10" name="TextBox 10"/>
          <p:cNvSpPr txBox="1"/>
          <p:nvPr/>
        </p:nvSpPr>
        <p:spPr>
          <a:xfrm>
            <a:off x="11911071" y="4507360"/>
            <a:ext cx="5348229"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Market Insights:</a:t>
            </a:r>
          </a:p>
        </p:txBody>
      </p:sp>
      <p:sp>
        <p:nvSpPr>
          <p:cNvPr id="11" name="TextBox 11"/>
          <p:cNvSpPr txBox="1"/>
          <p:nvPr/>
        </p:nvSpPr>
        <p:spPr>
          <a:xfrm>
            <a:off x="1024384" y="6990424"/>
            <a:ext cx="5352545" cy="1308050"/>
          </a:xfrm>
          <a:prstGeom prst="rect">
            <a:avLst/>
          </a:prstGeom>
        </p:spPr>
        <p:txBody>
          <a:bodyPr lIns="0" tIns="0" rIns="0" bIns="0" rtlCol="0" anchor="t">
            <a:spAutoFit/>
          </a:bodyPr>
          <a:lstStyle/>
          <a:p>
            <a:pPr marL="0" lvl="0" indent="0" algn="r">
              <a:lnSpc>
                <a:spcPts val="3359"/>
              </a:lnSpc>
              <a:spcBef>
                <a:spcPct val="0"/>
              </a:spcBef>
            </a:pPr>
            <a:r>
              <a:rPr lang="en-GB" sz="3200" dirty="0"/>
              <a:t>Clients want clear litigation strategies and real-time updates on case progress</a:t>
            </a:r>
            <a:r>
              <a:rPr lang="en-GB" sz="2400" dirty="0"/>
              <a:t>.</a:t>
            </a:r>
            <a:endParaRPr lang="en-US" sz="2400" dirty="0">
              <a:solidFill>
                <a:srgbClr val="0F4662"/>
              </a:solidFill>
              <a:latin typeface="Quicksand"/>
              <a:ea typeface="Quicksand"/>
              <a:cs typeface="Quicksand"/>
              <a:sym typeface="Quicksand"/>
            </a:endParaRPr>
          </a:p>
        </p:txBody>
      </p:sp>
      <p:sp>
        <p:nvSpPr>
          <p:cNvPr id="12" name="TextBox 12"/>
          <p:cNvSpPr txBox="1"/>
          <p:nvPr/>
        </p:nvSpPr>
        <p:spPr>
          <a:xfrm>
            <a:off x="1024384" y="6556719"/>
            <a:ext cx="5352545" cy="461280"/>
          </a:xfrm>
          <a:prstGeom prst="rect">
            <a:avLst/>
          </a:prstGeom>
        </p:spPr>
        <p:txBody>
          <a:bodyPr lIns="0" tIns="0" rIns="0" bIns="0" rtlCol="0" anchor="t">
            <a:spAutoFit/>
          </a:bodyPr>
          <a:lstStyle/>
          <a:p>
            <a:pPr marL="0" lvl="0" indent="0" algn="r">
              <a:lnSpc>
                <a:spcPts val="3919"/>
              </a:lnSpc>
              <a:spcBef>
                <a:spcPct val="0"/>
              </a:spcBef>
            </a:pPr>
            <a:r>
              <a:rPr lang="en-US" sz="2799" b="1" dirty="0">
                <a:solidFill>
                  <a:srgbClr val="0F4662"/>
                </a:solidFill>
                <a:latin typeface="Quicksand Bold"/>
                <a:ea typeface="Quicksand Bold"/>
                <a:cs typeface="Quicksand Bold"/>
                <a:sym typeface="Quicksand Bold"/>
              </a:rPr>
              <a:t>Client  Feedback:</a:t>
            </a:r>
          </a:p>
        </p:txBody>
      </p:sp>
      <p:sp>
        <p:nvSpPr>
          <p:cNvPr id="13" name="Freeform 13"/>
          <p:cNvSpPr/>
          <p:nvPr/>
        </p:nvSpPr>
        <p:spPr>
          <a:xfrm>
            <a:off x="15579303" y="714009"/>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Freeform 14"/>
          <p:cNvSpPr/>
          <p:nvPr/>
        </p:nvSpPr>
        <p:spPr>
          <a:xfrm>
            <a:off x="1024384" y="9529723"/>
            <a:ext cx="1679997" cy="249900"/>
          </a:xfrm>
          <a:custGeom>
            <a:avLst/>
            <a:gdLst/>
            <a:ahLst/>
            <a:cxnLst/>
            <a:rect l="l" t="t" r="r" b="b"/>
            <a:pathLst>
              <a:path w="1679997" h="249900">
                <a:moveTo>
                  <a:pt x="0" y="0"/>
                </a:moveTo>
                <a:lnTo>
                  <a:pt x="1679997" y="0"/>
                </a:lnTo>
                <a:lnTo>
                  <a:pt x="1679997" y="249900"/>
                </a:lnTo>
                <a:lnTo>
                  <a:pt x="0" y="2499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8F8F8"/>
        </a:solidFill>
        <a:effectLst/>
      </p:bgPr>
    </p:bg>
    <p:spTree>
      <p:nvGrpSpPr>
        <p:cNvPr id="1" name=""/>
        <p:cNvGrpSpPr/>
        <p:nvPr/>
      </p:nvGrpSpPr>
      <p:grpSpPr>
        <a:xfrm>
          <a:off x="0" y="0"/>
          <a:ext cx="0" cy="0"/>
          <a:chOff x="0" y="0"/>
          <a:chExt cx="0" cy="0"/>
        </a:xfrm>
      </p:grpSpPr>
      <p:grpSp>
        <p:nvGrpSpPr>
          <p:cNvPr id="2" name="Group 2"/>
          <p:cNvGrpSpPr/>
          <p:nvPr/>
        </p:nvGrpSpPr>
        <p:grpSpPr>
          <a:xfrm>
            <a:off x="13660651" y="0"/>
            <a:ext cx="4627349" cy="10287000"/>
            <a:chOff x="0" y="0"/>
            <a:chExt cx="1218726" cy="2709333"/>
          </a:xfrm>
        </p:grpSpPr>
        <p:sp>
          <p:nvSpPr>
            <p:cNvPr id="3" name="Freeform 3"/>
            <p:cNvSpPr/>
            <p:nvPr/>
          </p:nvSpPr>
          <p:spPr>
            <a:xfrm>
              <a:off x="0" y="0"/>
              <a:ext cx="1218726" cy="2709333"/>
            </a:xfrm>
            <a:custGeom>
              <a:avLst/>
              <a:gdLst/>
              <a:ahLst/>
              <a:cxnLst/>
              <a:rect l="l" t="t" r="r" b="b"/>
              <a:pathLst>
                <a:path w="1218726" h="2709333">
                  <a:moveTo>
                    <a:pt x="0" y="0"/>
                  </a:moveTo>
                  <a:lnTo>
                    <a:pt x="1218726" y="0"/>
                  </a:lnTo>
                  <a:lnTo>
                    <a:pt x="1218726" y="2709333"/>
                  </a:lnTo>
                  <a:lnTo>
                    <a:pt x="0" y="2709333"/>
                  </a:lnTo>
                  <a:close/>
                </a:path>
              </a:pathLst>
            </a:custGeom>
            <a:solidFill>
              <a:srgbClr val="7994A0"/>
            </a:solidFill>
          </p:spPr>
        </p:sp>
        <p:sp>
          <p:nvSpPr>
            <p:cNvPr id="4" name="TextBox 4"/>
            <p:cNvSpPr txBox="1"/>
            <p:nvPr/>
          </p:nvSpPr>
          <p:spPr>
            <a:xfrm>
              <a:off x="0" y="-123825"/>
              <a:ext cx="1218726" cy="2833158"/>
            </a:xfrm>
            <a:prstGeom prst="rect">
              <a:avLst/>
            </a:prstGeom>
          </p:spPr>
          <p:txBody>
            <a:bodyPr lIns="50800" tIns="50800" rIns="50800" bIns="50800" rtlCol="0" anchor="ctr"/>
            <a:lstStyle/>
            <a:p>
              <a:pPr algn="ctr">
                <a:lnSpc>
                  <a:spcPts val="4079"/>
                </a:lnSpc>
              </a:pPr>
              <a:endParaRPr/>
            </a:p>
          </p:txBody>
        </p:sp>
      </p:grpSp>
      <p:grpSp>
        <p:nvGrpSpPr>
          <p:cNvPr id="5" name="Group 5"/>
          <p:cNvGrpSpPr/>
          <p:nvPr/>
        </p:nvGrpSpPr>
        <p:grpSpPr>
          <a:xfrm>
            <a:off x="11915073" y="1684924"/>
            <a:ext cx="5344227" cy="7573376"/>
            <a:chOff x="0" y="0"/>
            <a:chExt cx="827961" cy="1173314"/>
          </a:xfrm>
        </p:grpSpPr>
        <p:sp>
          <p:nvSpPr>
            <p:cNvPr id="6" name="Freeform 6"/>
            <p:cNvSpPr/>
            <p:nvPr/>
          </p:nvSpPr>
          <p:spPr>
            <a:xfrm>
              <a:off x="0" y="0"/>
              <a:ext cx="827961" cy="1173314"/>
            </a:xfrm>
            <a:custGeom>
              <a:avLst/>
              <a:gdLst/>
              <a:ahLst/>
              <a:cxnLst/>
              <a:rect l="l" t="t" r="r" b="b"/>
              <a:pathLst>
                <a:path w="827961" h="1173314">
                  <a:moveTo>
                    <a:pt x="33319" y="0"/>
                  </a:moveTo>
                  <a:lnTo>
                    <a:pt x="794642" y="0"/>
                  </a:lnTo>
                  <a:cubicBezTo>
                    <a:pt x="813043" y="0"/>
                    <a:pt x="827961" y="14917"/>
                    <a:pt x="827961" y="33319"/>
                  </a:cubicBezTo>
                  <a:lnTo>
                    <a:pt x="827961" y="1139995"/>
                  </a:lnTo>
                  <a:cubicBezTo>
                    <a:pt x="827961" y="1158397"/>
                    <a:pt x="813043" y="1173314"/>
                    <a:pt x="794642" y="1173314"/>
                  </a:cubicBezTo>
                  <a:lnTo>
                    <a:pt x="33319" y="1173314"/>
                  </a:lnTo>
                  <a:cubicBezTo>
                    <a:pt x="14917" y="1173314"/>
                    <a:pt x="0" y="1158397"/>
                    <a:pt x="0" y="1139995"/>
                  </a:cubicBezTo>
                  <a:lnTo>
                    <a:pt x="0" y="33319"/>
                  </a:lnTo>
                  <a:cubicBezTo>
                    <a:pt x="0" y="14917"/>
                    <a:pt x="14917" y="0"/>
                    <a:pt x="33319" y="0"/>
                  </a:cubicBezTo>
                  <a:close/>
                </a:path>
              </a:pathLst>
            </a:custGeom>
            <a:blipFill>
              <a:blip r:embed="rId2"/>
              <a:stretch>
                <a:fillRect l="-56349" r="-56349"/>
              </a:stretch>
            </a:blipFill>
          </p:spPr>
        </p:sp>
      </p:grpSp>
      <p:sp>
        <p:nvSpPr>
          <p:cNvPr id="7" name="TextBox 7"/>
          <p:cNvSpPr txBox="1"/>
          <p:nvPr/>
        </p:nvSpPr>
        <p:spPr>
          <a:xfrm>
            <a:off x="1028700" y="599709"/>
            <a:ext cx="5702843" cy="1085215"/>
          </a:xfrm>
          <a:prstGeom prst="rect">
            <a:avLst/>
          </a:prstGeom>
        </p:spPr>
        <p:txBody>
          <a:bodyPr lIns="0" tIns="0" rIns="0" bIns="0" rtlCol="0" anchor="t">
            <a:spAutoFit/>
          </a:bodyPr>
          <a:lstStyle/>
          <a:p>
            <a:pPr marL="0" lvl="0" indent="0" algn="l">
              <a:lnSpc>
                <a:spcPts val="8959"/>
              </a:lnSpc>
              <a:spcBef>
                <a:spcPct val="0"/>
              </a:spcBef>
            </a:pPr>
            <a:r>
              <a:rPr lang="en-US" sz="6399" b="1" i="1" dirty="0">
                <a:solidFill>
                  <a:srgbClr val="0F4662"/>
                </a:solidFill>
                <a:latin typeface="Cormorant Garamond Bold Italics"/>
                <a:ea typeface="Cormorant Garamond Bold Italics"/>
                <a:cs typeface="Cormorant Garamond Bold Italics"/>
                <a:sym typeface="Cormorant Garamond Bold Italics"/>
              </a:rPr>
              <a:t>Methodology</a:t>
            </a:r>
          </a:p>
        </p:txBody>
      </p:sp>
      <p:sp>
        <p:nvSpPr>
          <p:cNvPr id="8" name="TextBox 8"/>
          <p:cNvSpPr txBox="1"/>
          <p:nvPr/>
        </p:nvSpPr>
        <p:spPr>
          <a:xfrm>
            <a:off x="1028700" y="2434248"/>
            <a:ext cx="10527757" cy="993990"/>
          </a:xfrm>
          <a:prstGeom prst="rect">
            <a:avLst/>
          </a:prstGeom>
        </p:spPr>
        <p:txBody>
          <a:bodyPr lIns="0" tIns="0" rIns="0" bIns="0" rtlCol="0" anchor="t">
            <a:spAutoFit/>
          </a:bodyPr>
          <a:lstStyle/>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Data sourcing</a:t>
            </a:r>
          </a:p>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data curation.</a:t>
            </a:r>
          </a:p>
        </p:txBody>
      </p:sp>
      <p:sp>
        <p:nvSpPr>
          <p:cNvPr id="9" name="TextBox 9"/>
          <p:cNvSpPr txBox="1"/>
          <p:nvPr/>
        </p:nvSpPr>
        <p:spPr>
          <a:xfrm>
            <a:off x="1028700" y="5064290"/>
            <a:ext cx="10527757" cy="2571345"/>
          </a:xfrm>
          <a:prstGeom prst="rect">
            <a:avLst/>
          </a:prstGeom>
        </p:spPr>
        <p:txBody>
          <a:bodyPr lIns="0" tIns="0" rIns="0" bIns="0" rtlCol="0" anchor="t">
            <a:spAutoFit/>
          </a:bodyPr>
          <a:lstStyle/>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Discussing the ideas with members.</a:t>
            </a:r>
          </a:p>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Setting up project breakdown datelines.</a:t>
            </a:r>
          </a:p>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Objectives.</a:t>
            </a:r>
          </a:p>
          <a:p>
            <a:pPr marL="518160" lvl="1" indent="-259080" algn="l">
              <a:lnSpc>
                <a:spcPts val="4079"/>
              </a:lnSpc>
              <a:buFont typeface="Arial"/>
              <a:buChar char="•"/>
            </a:pPr>
            <a:endParaRPr lang="en-US" sz="2400" dirty="0">
              <a:solidFill>
                <a:srgbClr val="0F4662"/>
              </a:solidFill>
              <a:latin typeface="Quicksand"/>
              <a:ea typeface="Quicksand"/>
              <a:cs typeface="Quicksand"/>
              <a:sym typeface="Quicksand"/>
            </a:endParaRPr>
          </a:p>
          <a:p>
            <a:pPr marL="518160" lvl="1" indent="-259080" algn="l">
              <a:lnSpc>
                <a:spcPts val="4079"/>
              </a:lnSpc>
              <a:buFont typeface="Arial"/>
              <a:buChar char="•"/>
            </a:pPr>
            <a:endParaRPr lang="en-US" sz="2400" dirty="0">
              <a:solidFill>
                <a:srgbClr val="0F4662"/>
              </a:solidFill>
              <a:latin typeface="Quicksand"/>
              <a:ea typeface="Quicksand"/>
              <a:cs typeface="Quicksand"/>
              <a:sym typeface="Quicksand"/>
            </a:endParaRPr>
          </a:p>
        </p:txBody>
      </p:sp>
      <p:sp>
        <p:nvSpPr>
          <p:cNvPr id="10" name="TextBox 10"/>
          <p:cNvSpPr txBox="1"/>
          <p:nvPr/>
        </p:nvSpPr>
        <p:spPr>
          <a:xfrm>
            <a:off x="1028700" y="7694333"/>
            <a:ext cx="10527757" cy="1519775"/>
          </a:xfrm>
          <a:prstGeom prst="rect">
            <a:avLst/>
          </a:prstGeom>
        </p:spPr>
        <p:txBody>
          <a:bodyPr lIns="0" tIns="0" rIns="0" bIns="0" rtlCol="0" anchor="t">
            <a:spAutoFit/>
          </a:bodyPr>
          <a:lstStyle/>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Evaluating the tool accuracy and relevance.</a:t>
            </a:r>
          </a:p>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Deployment.</a:t>
            </a:r>
          </a:p>
          <a:p>
            <a:pPr marL="518160" lvl="1" indent="-259080" algn="l">
              <a:lnSpc>
                <a:spcPts val="4079"/>
              </a:lnSpc>
              <a:buFont typeface="Arial"/>
              <a:buChar char="•"/>
            </a:pPr>
            <a:r>
              <a:rPr lang="en-US" sz="2400" dirty="0">
                <a:solidFill>
                  <a:srgbClr val="0F4662"/>
                </a:solidFill>
                <a:latin typeface="Quicksand"/>
                <a:ea typeface="Quicksand"/>
                <a:cs typeface="Quicksand"/>
                <a:sym typeface="Quicksand"/>
              </a:rPr>
              <a:t>Monitoring and evaluation.</a:t>
            </a:r>
          </a:p>
        </p:txBody>
      </p:sp>
      <p:sp>
        <p:nvSpPr>
          <p:cNvPr id="11" name="TextBox 11"/>
          <p:cNvSpPr txBox="1"/>
          <p:nvPr/>
        </p:nvSpPr>
        <p:spPr>
          <a:xfrm>
            <a:off x="1028700" y="1914818"/>
            <a:ext cx="10527757" cy="490855"/>
          </a:xfrm>
          <a:prstGeom prst="rect">
            <a:avLst/>
          </a:prstGeom>
        </p:spPr>
        <p:txBody>
          <a:bodyPr lIns="0" tIns="0" rIns="0" bIns="0" rtlCol="0" anchor="t">
            <a:spAutoFit/>
          </a:bodyPr>
          <a:lstStyle/>
          <a:p>
            <a:pPr marL="0" lvl="0" indent="0" algn="l">
              <a:lnSpc>
                <a:spcPts val="3919"/>
              </a:lnSpc>
              <a:spcBef>
                <a:spcPct val="0"/>
              </a:spcBef>
            </a:pPr>
            <a:r>
              <a:rPr lang="en-US" sz="2799" b="1">
                <a:solidFill>
                  <a:srgbClr val="0F4662"/>
                </a:solidFill>
                <a:latin typeface="Quicksand Bold"/>
                <a:ea typeface="Quicksand Bold"/>
                <a:cs typeface="Quicksand Bold"/>
                <a:sym typeface="Quicksand Bold"/>
              </a:rPr>
              <a:t>Data Collection:</a:t>
            </a:r>
          </a:p>
        </p:txBody>
      </p:sp>
      <p:sp>
        <p:nvSpPr>
          <p:cNvPr id="12" name="TextBox 12"/>
          <p:cNvSpPr txBox="1"/>
          <p:nvPr/>
        </p:nvSpPr>
        <p:spPr>
          <a:xfrm>
            <a:off x="1028700" y="4472598"/>
            <a:ext cx="10527757" cy="565150"/>
          </a:xfrm>
          <a:prstGeom prst="rect">
            <a:avLst/>
          </a:prstGeom>
        </p:spPr>
        <p:txBody>
          <a:bodyPr lIns="0" tIns="0" rIns="0" bIns="0" rtlCol="0" anchor="t">
            <a:spAutoFit/>
          </a:bodyPr>
          <a:lstStyle/>
          <a:p>
            <a:pPr marL="0" lvl="0" indent="0" algn="l">
              <a:lnSpc>
                <a:spcPts val="4759"/>
              </a:lnSpc>
            </a:pPr>
            <a:r>
              <a:rPr lang="en-US" sz="2799" b="1" dirty="0">
                <a:solidFill>
                  <a:srgbClr val="0F4662"/>
                </a:solidFill>
                <a:latin typeface="Quicksand Bold"/>
                <a:ea typeface="Quicksand Bold"/>
                <a:cs typeface="Quicksand Bold"/>
                <a:sym typeface="Quicksand Bold"/>
              </a:rPr>
              <a:t>Brainstorming Sessions:</a:t>
            </a:r>
          </a:p>
        </p:txBody>
      </p:sp>
      <p:sp>
        <p:nvSpPr>
          <p:cNvPr id="13" name="TextBox 13"/>
          <p:cNvSpPr txBox="1"/>
          <p:nvPr/>
        </p:nvSpPr>
        <p:spPr>
          <a:xfrm>
            <a:off x="1028700" y="7102640"/>
            <a:ext cx="10527757" cy="565150"/>
          </a:xfrm>
          <a:prstGeom prst="rect">
            <a:avLst/>
          </a:prstGeom>
        </p:spPr>
        <p:txBody>
          <a:bodyPr lIns="0" tIns="0" rIns="0" bIns="0" rtlCol="0" anchor="t">
            <a:spAutoFit/>
          </a:bodyPr>
          <a:lstStyle/>
          <a:p>
            <a:pPr marL="0" lvl="0" indent="0" algn="l">
              <a:lnSpc>
                <a:spcPts val="4759"/>
              </a:lnSpc>
            </a:pPr>
            <a:r>
              <a:rPr lang="en-US" sz="2799" b="1" dirty="0">
                <a:solidFill>
                  <a:srgbClr val="0F4662"/>
                </a:solidFill>
                <a:latin typeface="Quicksand Bold"/>
                <a:ea typeface="Quicksand Bold"/>
                <a:cs typeface="Quicksand Bold"/>
                <a:sym typeface="Quicksand Bold"/>
              </a:rPr>
              <a:t>Testing and Refinement: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728</TotalTime>
  <Words>582</Words>
  <Application>Microsoft Office PowerPoint</Application>
  <PresentationFormat>Custom</PresentationFormat>
  <Paragraphs>71</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Calibri Light</vt:lpstr>
      <vt:lpstr>Quicksand</vt:lpstr>
      <vt:lpstr>Cormorant Garamond Bold Italics</vt:lpstr>
      <vt:lpstr>Arial</vt:lpstr>
      <vt:lpstr>Calibri</vt:lpstr>
      <vt:lpstr>Quicksand Bold</vt:lpstr>
      <vt:lpstr>ui-sans-serif</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Enhancing Product Sales Strategy</dc:title>
  <dc:creator>ADMIN</dc:creator>
  <cp:lastModifiedBy>catherine kiptui</cp:lastModifiedBy>
  <cp:revision>6</cp:revision>
  <dcterms:created xsi:type="dcterms:W3CDTF">2006-08-16T00:00:00Z</dcterms:created>
  <dcterms:modified xsi:type="dcterms:W3CDTF">2025-04-23T11:52:57Z</dcterms:modified>
  <dc:identifier>DAGk996VU4E</dc:identifier>
</cp:coreProperties>
</file>

<file path=docProps/thumbnail.jpeg>
</file>